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3" r:id="rId1"/>
  </p:sldMasterIdLst>
  <p:notesMasterIdLst>
    <p:notesMasterId r:id="rId27"/>
  </p:notesMasterIdLst>
  <p:sldIdLst>
    <p:sldId id="256" r:id="rId2"/>
    <p:sldId id="257" r:id="rId3"/>
    <p:sldId id="258" r:id="rId4"/>
    <p:sldId id="259" r:id="rId5"/>
    <p:sldId id="280" r:id="rId6"/>
    <p:sldId id="277" r:id="rId7"/>
    <p:sldId id="278" r:id="rId8"/>
    <p:sldId id="27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AB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F4EDB5-887E-427F-B589-A6750512A8A3}" type="datetimeFigureOut">
              <a:rPr lang="en-US" smtClean="0"/>
              <a:t>16-Apr-19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44633F-20DB-4214-93D2-217E10E5204E}" type="slidenum">
              <a:rPr lang="en-US" smtClean="0"/>
              <a:t>‹#›</a:t>
            </a:fld>
            <a:endParaRPr lang="en-US"/>
          </a:p>
        </p:txBody>
      </p:sp>
    </p:spTree>
    <p:extLst>
      <p:ext uri="{BB962C8B-B14F-4D97-AF65-F5344CB8AC3E}">
        <p14:creationId xmlns:p14="http://schemas.microsoft.com/office/powerpoint/2010/main" val="1358544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159" y="-267"/>
            <a:ext cx="12191761" cy="6857181"/>
            <a:chOff x="2973586" y="5250656"/>
            <a:chExt cx="2856819" cy="1606800"/>
          </a:xfrm>
        </p:grpSpPr>
        <p:sp>
          <p:nvSpPr>
            <p:cNvPr id="11" name="Google Shape;11;p2"/>
            <p:cNvSpPr/>
            <p:nvPr/>
          </p:nvSpPr>
          <p:spPr>
            <a:xfrm>
              <a:off x="2973586" y="6221960"/>
              <a:ext cx="2856819" cy="635496"/>
            </a:xfrm>
            <a:custGeom>
              <a:avLst/>
              <a:gdLst/>
              <a:ahLst/>
              <a:cxnLst/>
              <a:rect l="l" t="t" r="r" b="b"/>
              <a:pathLst>
                <a:path w="2856819" h="635496" extrusionOk="0">
                  <a:moveTo>
                    <a:pt x="0" y="636040"/>
                  </a:moveTo>
                  <a:lnTo>
                    <a:pt x="2856819" y="636040"/>
                  </a:lnTo>
                  <a:lnTo>
                    <a:pt x="2856819" y="0"/>
                  </a:lnTo>
                  <a:lnTo>
                    <a:pt x="0" y="503857"/>
                  </a:lnTo>
                  <a:lnTo>
                    <a:pt x="0" y="63604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 name="Google Shape;12;p2"/>
            <p:cNvSpPr/>
            <p:nvPr/>
          </p:nvSpPr>
          <p:spPr>
            <a:xfrm>
              <a:off x="2973586" y="6067738"/>
              <a:ext cx="642784" cy="385464"/>
            </a:xfrm>
            <a:custGeom>
              <a:avLst/>
              <a:gdLst/>
              <a:ahLst/>
              <a:cxnLst/>
              <a:rect l="l" t="t" r="r" b="b"/>
              <a:pathLst>
                <a:path w="642784" h="385464" extrusionOk="0">
                  <a:moveTo>
                    <a:pt x="0" y="113368"/>
                  </a:moveTo>
                  <a:lnTo>
                    <a:pt x="0" y="385724"/>
                  </a:lnTo>
                  <a:lnTo>
                    <a:pt x="642784" y="272355"/>
                  </a:lnTo>
                  <a:lnTo>
                    <a:pt x="642784" y="0"/>
                  </a:lnTo>
                  <a:lnTo>
                    <a:pt x="0" y="113368"/>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 name="Google Shape;13;p2"/>
            <p:cNvSpPr/>
            <p:nvPr/>
          </p:nvSpPr>
          <p:spPr>
            <a:xfrm>
              <a:off x="3378302" y="5250656"/>
              <a:ext cx="1781048" cy="314027"/>
            </a:xfrm>
            <a:custGeom>
              <a:avLst/>
              <a:gdLst/>
              <a:ahLst/>
              <a:cxnLst/>
              <a:rect l="l" t="t" r="r" b="b"/>
              <a:pathLst>
                <a:path w="1781048" h="314027" extrusionOk="0">
                  <a:moveTo>
                    <a:pt x="238155" y="0"/>
                  </a:moveTo>
                  <a:lnTo>
                    <a:pt x="0" y="42004"/>
                  </a:lnTo>
                  <a:lnTo>
                    <a:pt x="0" y="314359"/>
                  </a:lnTo>
                  <a:lnTo>
                    <a:pt x="1782389" y="0"/>
                  </a:lnTo>
                  <a:lnTo>
                    <a:pt x="23815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 name="Google Shape;14;p2"/>
            <p:cNvSpPr/>
            <p:nvPr/>
          </p:nvSpPr>
          <p:spPr>
            <a:xfrm>
              <a:off x="4790344" y="5404894"/>
              <a:ext cx="1040060" cy="455414"/>
            </a:xfrm>
            <a:custGeom>
              <a:avLst/>
              <a:gdLst/>
              <a:ahLst/>
              <a:cxnLst/>
              <a:rect l="l" t="t" r="r" b="b"/>
              <a:pathLst>
                <a:path w="1040060" h="455414" extrusionOk="0">
                  <a:moveTo>
                    <a:pt x="1040061" y="0"/>
                  </a:moveTo>
                  <a:lnTo>
                    <a:pt x="0" y="184194"/>
                  </a:lnTo>
                  <a:lnTo>
                    <a:pt x="0" y="456550"/>
                  </a:lnTo>
                  <a:lnTo>
                    <a:pt x="1040061" y="272355"/>
                  </a:lnTo>
                  <a:lnTo>
                    <a:pt x="1040061"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 name="Google Shape;15;p2"/>
            <p:cNvSpPr/>
            <p:nvPr/>
          </p:nvSpPr>
          <p:spPr>
            <a:xfrm>
              <a:off x="2973586" y="6263466"/>
              <a:ext cx="1077258" cy="461367"/>
            </a:xfrm>
            <a:custGeom>
              <a:avLst/>
              <a:gdLst/>
              <a:ahLst/>
              <a:cxnLst/>
              <a:rect l="l" t="t" r="r" b="b"/>
              <a:pathLst>
                <a:path w="1077258" h="461367" extrusionOk="0">
                  <a:moveTo>
                    <a:pt x="0" y="189996"/>
                  </a:moveTo>
                  <a:lnTo>
                    <a:pt x="0" y="462351"/>
                  </a:lnTo>
                  <a:lnTo>
                    <a:pt x="1077259" y="272355"/>
                  </a:lnTo>
                  <a:lnTo>
                    <a:pt x="1077259" y="0"/>
                  </a:lnTo>
                  <a:lnTo>
                    <a:pt x="0" y="189996"/>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 name="Google Shape;16;p2"/>
            <p:cNvSpPr/>
            <p:nvPr/>
          </p:nvSpPr>
          <p:spPr>
            <a:xfrm>
              <a:off x="5531332" y="5949605"/>
              <a:ext cx="299073" cy="324445"/>
            </a:xfrm>
            <a:custGeom>
              <a:avLst/>
              <a:gdLst/>
              <a:ahLst/>
              <a:cxnLst/>
              <a:rect l="l" t="t" r="r" b="b"/>
              <a:pathLst>
                <a:path w="299073" h="324445" extrusionOk="0">
                  <a:moveTo>
                    <a:pt x="299073" y="0"/>
                  </a:moveTo>
                  <a:lnTo>
                    <a:pt x="0" y="52748"/>
                  </a:lnTo>
                  <a:lnTo>
                    <a:pt x="0" y="325103"/>
                  </a:lnTo>
                  <a:lnTo>
                    <a:pt x="299073" y="272355"/>
                  </a:lnTo>
                  <a:lnTo>
                    <a:pt x="299073"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 name="Google Shape;17;p2"/>
            <p:cNvSpPr/>
            <p:nvPr/>
          </p:nvSpPr>
          <p:spPr>
            <a:xfrm>
              <a:off x="3613394" y="5425142"/>
              <a:ext cx="557972" cy="370582"/>
            </a:xfrm>
            <a:custGeom>
              <a:avLst/>
              <a:gdLst/>
              <a:ahLst/>
              <a:cxnLst/>
              <a:rect l="l" t="t" r="r" b="b"/>
              <a:pathLst>
                <a:path w="557972" h="370582" extrusionOk="0">
                  <a:moveTo>
                    <a:pt x="0" y="98410"/>
                  </a:moveTo>
                  <a:lnTo>
                    <a:pt x="0" y="370765"/>
                  </a:lnTo>
                  <a:lnTo>
                    <a:pt x="557973" y="272355"/>
                  </a:lnTo>
                  <a:lnTo>
                    <a:pt x="557973" y="0"/>
                  </a:lnTo>
                  <a:lnTo>
                    <a:pt x="0" y="9841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 name="Google Shape;18;p2"/>
            <p:cNvSpPr/>
            <p:nvPr/>
          </p:nvSpPr>
          <p:spPr>
            <a:xfrm>
              <a:off x="5636975" y="5677250"/>
              <a:ext cx="193430" cy="305097"/>
            </a:xfrm>
            <a:custGeom>
              <a:avLst/>
              <a:gdLst/>
              <a:ahLst/>
              <a:cxnLst/>
              <a:rect l="l" t="t" r="r" b="b"/>
              <a:pathLst>
                <a:path w="193430" h="305097" extrusionOk="0">
                  <a:moveTo>
                    <a:pt x="193430" y="0"/>
                  </a:moveTo>
                  <a:lnTo>
                    <a:pt x="0" y="34116"/>
                  </a:lnTo>
                  <a:lnTo>
                    <a:pt x="0" y="306471"/>
                  </a:lnTo>
                  <a:lnTo>
                    <a:pt x="193430" y="272355"/>
                  </a:lnTo>
                  <a:lnTo>
                    <a:pt x="19343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9" name="Google Shape;19;p2"/>
          <p:cNvSpPr txBox="1">
            <a:spLocks noGrp="1"/>
          </p:cNvSpPr>
          <p:nvPr>
            <p:ph type="ctrTitle"/>
          </p:nvPr>
        </p:nvSpPr>
        <p:spPr>
          <a:xfrm>
            <a:off x="609600" y="1065700"/>
            <a:ext cx="7315200" cy="4242800"/>
          </a:xfrm>
          <a:prstGeom prst="rect">
            <a:avLst/>
          </a:prstGeom>
        </p:spPr>
        <p:txBody>
          <a:bodyPr spcFirstLastPara="1" wrap="square" lIns="0" tIns="0" rIns="0" bIns="0" anchor="t" anchorCtr="0"/>
          <a:lstStyle>
            <a:lvl1pPr lvl="0">
              <a:spcBef>
                <a:spcPts val="0"/>
              </a:spcBef>
              <a:spcAft>
                <a:spcPts val="0"/>
              </a:spcAft>
              <a:buSzPts val="5800"/>
              <a:buNone/>
              <a:defRPr sz="7733"/>
            </a:lvl1pPr>
            <a:lvl2pPr lvl="1">
              <a:spcBef>
                <a:spcPts val="0"/>
              </a:spcBef>
              <a:spcAft>
                <a:spcPts val="0"/>
              </a:spcAft>
              <a:buSzPts val="5800"/>
              <a:buNone/>
              <a:defRPr sz="7733"/>
            </a:lvl2pPr>
            <a:lvl3pPr lvl="2">
              <a:spcBef>
                <a:spcPts val="0"/>
              </a:spcBef>
              <a:spcAft>
                <a:spcPts val="0"/>
              </a:spcAft>
              <a:buSzPts val="5800"/>
              <a:buNone/>
              <a:defRPr sz="7733"/>
            </a:lvl3pPr>
            <a:lvl4pPr lvl="3">
              <a:spcBef>
                <a:spcPts val="0"/>
              </a:spcBef>
              <a:spcAft>
                <a:spcPts val="0"/>
              </a:spcAft>
              <a:buSzPts val="5800"/>
              <a:buNone/>
              <a:defRPr sz="7733"/>
            </a:lvl4pPr>
            <a:lvl5pPr lvl="4">
              <a:spcBef>
                <a:spcPts val="0"/>
              </a:spcBef>
              <a:spcAft>
                <a:spcPts val="0"/>
              </a:spcAft>
              <a:buSzPts val="5800"/>
              <a:buNone/>
              <a:defRPr sz="7733"/>
            </a:lvl5pPr>
            <a:lvl6pPr lvl="5">
              <a:spcBef>
                <a:spcPts val="0"/>
              </a:spcBef>
              <a:spcAft>
                <a:spcPts val="0"/>
              </a:spcAft>
              <a:buSzPts val="5800"/>
              <a:buNone/>
              <a:defRPr sz="7733"/>
            </a:lvl6pPr>
            <a:lvl7pPr lvl="6">
              <a:spcBef>
                <a:spcPts val="0"/>
              </a:spcBef>
              <a:spcAft>
                <a:spcPts val="0"/>
              </a:spcAft>
              <a:buSzPts val="5800"/>
              <a:buNone/>
              <a:defRPr sz="7733"/>
            </a:lvl7pPr>
            <a:lvl8pPr lvl="7">
              <a:spcBef>
                <a:spcPts val="0"/>
              </a:spcBef>
              <a:spcAft>
                <a:spcPts val="0"/>
              </a:spcAft>
              <a:buSzPts val="5800"/>
              <a:buNone/>
              <a:defRPr sz="7733"/>
            </a:lvl8pPr>
            <a:lvl9pPr lvl="8">
              <a:spcBef>
                <a:spcPts val="0"/>
              </a:spcBef>
              <a:spcAft>
                <a:spcPts val="0"/>
              </a:spcAft>
              <a:buSzPts val="5800"/>
              <a:buNone/>
              <a:defRPr sz="7733"/>
            </a:lvl9pPr>
          </a:lstStyle>
          <a:p>
            <a:r>
              <a:rPr lang="en-US"/>
              <a:t>Click to edit Master title style</a:t>
            </a:r>
            <a:endParaRPr/>
          </a:p>
        </p:txBody>
      </p:sp>
    </p:spTree>
    <p:extLst>
      <p:ext uri="{BB962C8B-B14F-4D97-AF65-F5344CB8AC3E}">
        <p14:creationId xmlns:p14="http://schemas.microsoft.com/office/powerpoint/2010/main" val="9384740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5"/>
        <p:cNvGrpSpPr/>
        <p:nvPr/>
      </p:nvGrpSpPr>
      <p:grpSpPr>
        <a:xfrm>
          <a:off x="0" y="0"/>
          <a:ext cx="0" cy="0"/>
          <a:chOff x="0" y="0"/>
          <a:chExt cx="0" cy="0"/>
        </a:xfrm>
      </p:grpSpPr>
      <p:grpSp>
        <p:nvGrpSpPr>
          <p:cNvPr id="116" name="Google Shape;116;p11"/>
          <p:cNvGrpSpPr/>
          <p:nvPr/>
        </p:nvGrpSpPr>
        <p:grpSpPr>
          <a:xfrm>
            <a:off x="-159" y="1"/>
            <a:ext cx="12191761" cy="6859497"/>
            <a:chOff x="2973586" y="0"/>
            <a:chExt cx="2856819" cy="1607343"/>
          </a:xfrm>
        </p:grpSpPr>
        <p:sp>
          <p:nvSpPr>
            <p:cNvPr id="117" name="Google Shape;117;p11"/>
            <p:cNvSpPr/>
            <p:nvPr/>
          </p:nvSpPr>
          <p:spPr>
            <a:xfrm>
              <a:off x="2973586" y="0"/>
              <a:ext cx="2856819" cy="1607343"/>
            </a:xfrm>
            <a:custGeom>
              <a:avLst/>
              <a:gdLst/>
              <a:ahLst/>
              <a:cxnLst/>
              <a:rect l="l" t="t" r="r" b="b"/>
              <a:pathLst>
                <a:path w="2856819" h="1607343" extrusionOk="0">
                  <a:moveTo>
                    <a:pt x="0" y="1607344"/>
                  </a:moveTo>
                  <a:lnTo>
                    <a:pt x="2856819" y="1607344"/>
                  </a:lnTo>
                  <a:lnTo>
                    <a:pt x="2856819" y="0"/>
                  </a:lnTo>
                  <a:lnTo>
                    <a:pt x="2854505" y="0"/>
                  </a:lnTo>
                  <a:lnTo>
                    <a:pt x="0" y="503447"/>
                  </a:lnTo>
                  <a:lnTo>
                    <a:pt x="0" y="160734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8" name="Google Shape;118;p11"/>
            <p:cNvSpPr/>
            <p:nvPr/>
          </p:nvSpPr>
          <p:spPr>
            <a:xfrm>
              <a:off x="2973586" y="278850"/>
              <a:ext cx="319904" cy="223242"/>
            </a:xfrm>
            <a:custGeom>
              <a:avLst/>
              <a:gdLst/>
              <a:ahLst/>
              <a:cxnLst/>
              <a:rect l="l" t="t" r="r" b="b"/>
              <a:pathLst>
                <a:path w="319904" h="223242" extrusionOk="0">
                  <a:moveTo>
                    <a:pt x="0" y="56421"/>
                  </a:moveTo>
                  <a:lnTo>
                    <a:pt x="0" y="224597"/>
                  </a:lnTo>
                  <a:lnTo>
                    <a:pt x="319904" y="168176"/>
                  </a:lnTo>
                  <a:lnTo>
                    <a:pt x="319904" y="0"/>
                  </a:lnTo>
                  <a:lnTo>
                    <a:pt x="0" y="56421"/>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9" name="Google Shape;119;p11"/>
            <p:cNvSpPr/>
            <p:nvPr/>
          </p:nvSpPr>
          <p:spPr>
            <a:xfrm>
              <a:off x="4446633" y="0"/>
              <a:ext cx="1380795" cy="242589"/>
            </a:xfrm>
            <a:custGeom>
              <a:avLst/>
              <a:gdLst/>
              <a:ahLst/>
              <a:cxnLst/>
              <a:rect l="l" t="t" r="r" b="b"/>
              <a:pathLst>
                <a:path w="1380795" h="242589" extrusionOk="0">
                  <a:moveTo>
                    <a:pt x="427914" y="0"/>
                  </a:moveTo>
                  <a:lnTo>
                    <a:pt x="0" y="75471"/>
                  </a:lnTo>
                  <a:lnTo>
                    <a:pt x="0" y="243647"/>
                  </a:lnTo>
                  <a:lnTo>
                    <a:pt x="1381458" y="0"/>
                  </a:lnTo>
                  <a:lnTo>
                    <a:pt x="427914" y="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0" name="Google Shape;120;p11"/>
            <p:cNvSpPr/>
            <p:nvPr/>
          </p:nvSpPr>
          <p:spPr>
            <a:xfrm>
              <a:off x="2973586" y="131406"/>
              <a:ext cx="202358" cy="202406"/>
            </a:xfrm>
            <a:custGeom>
              <a:avLst/>
              <a:gdLst/>
              <a:ahLst/>
              <a:cxnLst/>
              <a:rect l="l" t="t" r="r" b="b"/>
              <a:pathLst>
                <a:path w="202358" h="202406" extrusionOk="0">
                  <a:moveTo>
                    <a:pt x="0" y="35689"/>
                  </a:moveTo>
                  <a:lnTo>
                    <a:pt x="0" y="203865"/>
                  </a:lnTo>
                  <a:lnTo>
                    <a:pt x="202358" y="168176"/>
                  </a:lnTo>
                  <a:lnTo>
                    <a:pt x="202358" y="0"/>
                  </a:lnTo>
                  <a:lnTo>
                    <a:pt x="0" y="35689"/>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 name="Google Shape;121;p11"/>
            <p:cNvSpPr/>
            <p:nvPr/>
          </p:nvSpPr>
          <p:spPr>
            <a:xfrm>
              <a:off x="3669936" y="0"/>
              <a:ext cx="1203732" cy="211335"/>
            </a:xfrm>
            <a:custGeom>
              <a:avLst/>
              <a:gdLst/>
              <a:ahLst/>
              <a:cxnLst/>
              <a:rect l="l" t="t" r="r" b="b"/>
              <a:pathLst>
                <a:path w="1203732" h="211335" extrusionOk="0">
                  <a:moveTo>
                    <a:pt x="251070" y="0"/>
                  </a:moveTo>
                  <a:lnTo>
                    <a:pt x="0" y="44281"/>
                  </a:lnTo>
                  <a:lnTo>
                    <a:pt x="0" y="212457"/>
                  </a:lnTo>
                  <a:lnTo>
                    <a:pt x="1204612" y="0"/>
                  </a:lnTo>
                  <a:lnTo>
                    <a:pt x="251070"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2" name="Google Shape;122;p11"/>
          <p:cNvSpPr txBox="1">
            <a:spLocks noGrp="1"/>
          </p:cNvSpPr>
          <p:nvPr>
            <p:ph type="sldNum" idx="12"/>
          </p:nvPr>
        </p:nvSpPr>
        <p:spPr>
          <a:xfrm>
            <a:off x="345633" y="6232133"/>
            <a:ext cx="642000" cy="3268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67192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cSld name="Image background">
    <p:spTree>
      <p:nvGrpSpPr>
        <p:cNvPr id="1" name="Shape 123"/>
        <p:cNvGrpSpPr/>
        <p:nvPr/>
      </p:nvGrpSpPr>
      <p:grpSpPr>
        <a:xfrm>
          <a:off x="0" y="0"/>
          <a:ext cx="0" cy="0"/>
          <a:chOff x="0" y="0"/>
          <a:chExt cx="0" cy="0"/>
        </a:xfrm>
      </p:grpSpPr>
      <p:grpSp>
        <p:nvGrpSpPr>
          <p:cNvPr id="124" name="Google Shape;124;p12"/>
          <p:cNvGrpSpPr/>
          <p:nvPr/>
        </p:nvGrpSpPr>
        <p:grpSpPr>
          <a:xfrm>
            <a:off x="-317" y="-267"/>
            <a:ext cx="12191761" cy="6857736"/>
            <a:chOff x="6316957" y="5250656"/>
            <a:chExt cx="2856819" cy="1606930"/>
          </a:xfrm>
        </p:grpSpPr>
        <p:sp>
          <p:nvSpPr>
            <p:cNvPr id="125" name="Google Shape;125;p12"/>
            <p:cNvSpPr/>
            <p:nvPr/>
          </p:nvSpPr>
          <p:spPr>
            <a:xfrm>
              <a:off x="6316957" y="6351571"/>
              <a:ext cx="2856819" cy="506015"/>
            </a:xfrm>
            <a:custGeom>
              <a:avLst/>
              <a:gdLst/>
              <a:ahLst/>
              <a:cxnLst/>
              <a:rect l="l" t="t" r="r" b="b"/>
              <a:pathLst>
                <a:path w="2856819" h="506015" extrusionOk="0">
                  <a:moveTo>
                    <a:pt x="0" y="506429"/>
                  </a:moveTo>
                  <a:lnTo>
                    <a:pt x="2856819" y="506429"/>
                  </a:lnTo>
                  <a:lnTo>
                    <a:pt x="2856819" y="0"/>
                  </a:lnTo>
                  <a:lnTo>
                    <a:pt x="0" y="503856"/>
                  </a:lnTo>
                  <a:lnTo>
                    <a:pt x="0" y="50642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6" name="Google Shape;126;p12"/>
            <p:cNvSpPr/>
            <p:nvPr/>
          </p:nvSpPr>
          <p:spPr>
            <a:xfrm>
              <a:off x="7306428" y="5250656"/>
              <a:ext cx="1434361" cy="253007"/>
            </a:xfrm>
            <a:custGeom>
              <a:avLst/>
              <a:gdLst/>
              <a:ahLst/>
              <a:cxnLst/>
              <a:rect l="l" t="t" r="r" b="b"/>
              <a:pathLst>
                <a:path w="1434361" h="253007" extrusionOk="0">
                  <a:moveTo>
                    <a:pt x="481099" y="0"/>
                  </a:moveTo>
                  <a:lnTo>
                    <a:pt x="0" y="84851"/>
                  </a:lnTo>
                  <a:lnTo>
                    <a:pt x="0" y="253027"/>
                  </a:lnTo>
                  <a:lnTo>
                    <a:pt x="1434642" y="0"/>
                  </a:lnTo>
                  <a:lnTo>
                    <a:pt x="481099"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7" name="Google Shape;127;p12"/>
            <p:cNvSpPr/>
            <p:nvPr/>
          </p:nvSpPr>
          <p:spPr>
            <a:xfrm>
              <a:off x="6316957" y="6512738"/>
              <a:ext cx="989471" cy="342304"/>
            </a:xfrm>
            <a:custGeom>
              <a:avLst/>
              <a:gdLst/>
              <a:ahLst/>
              <a:cxnLst/>
              <a:rect l="l" t="t" r="r" b="b"/>
              <a:pathLst>
                <a:path w="989471" h="342304" extrusionOk="0">
                  <a:moveTo>
                    <a:pt x="0" y="174513"/>
                  </a:moveTo>
                  <a:lnTo>
                    <a:pt x="0" y="342688"/>
                  </a:lnTo>
                  <a:lnTo>
                    <a:pt x="989471" y="168176"/>
                  </a:lnTo>
                  <a:lnTo>
                    <a:pt x="989471" y="0"/>
                  </a:lnTo>
                  <a:lnTo>
                    <a:pt x="0" y="174513"/>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8" name="Google Shape;128;p12"/>
            <p:cNvSpPr/>
            <p:nvPr/>
          </p:nvSpPr>
          <p:spPr>
            <a:xfrm>
              <a:off x="8885118" y="6183395"/>
              <a:ext cx="288657" cy="218777"/>
            </a:xfrm>
            <a:custGeom>
              <a:avLst/>
              <a:gdLst/>
              <a:ahLst/>
              <a:cxnLst/>
              <a:rect l="l" t="t" r="r" b="b"/>
              <a:pathLst>
                <a:path w="288657" h="218777" extrusionOk="0">
                  <a:moveTo>
                    <a:pt x="288658" y="0"/>
                  </a:moveTo>
                  <a:lnTo>
                    <a:pt x="0" y="50911"/>
                  </a:lnTo>
                  <a:lnTo>
                    <a:pt x="0" y="219087"/>
                  </a:lnTo>
                  <a:lnTo>
                    <a:pt x="288658" y="168176"/>
                  </a:lnTo>
                  <a:lnTo>
                    <a:pt x="288658"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9" name="Google Shape;129;p12"/>
            <p:cNvSpPr/>
            <p:nvPr/>
          </p:nvSpPr>
          <p:spPr>
            <a:xfrm>
              <a:off x="6316957" y="6431950"/>
              <a:ext cx="493991" cy="254496"/>
            </a:xfrm>
            <a:custGeom>
              <a:avLst/>
              <a:gdLst/>
              <a:ahLst/>
              <a:cxnLst/>
              <a:rect l="l" t="t" r="r" b="b"/>
              <a:pathLst>
                <a:path w="493991" h="254496" extrusionOk="0">
                  <a:moveTo>
                    <a:pt x="0" y="87125"/>
                  </a:moveTo>
                  <a:lnTo>
                    <a:pt x="0" y="255301"/>
                  </a:lnTo>
                  <a:lnTo>
                    <a:pt x="493992" y="168176"/>
                  </a:lnTo>
                  <a:lnTo>
                    <a:pt x="493992" y="0"/>
                  </a:lnTo>
                  <a:lnTo>
                    <a:pt x="0" y="8712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0" name="Google Shape;130;p12"/>
            <p:cNvSpPr/>
            <p:nvPr/>
          </p:nvSpPr>
          <p:spPr>
            <a:xfrm>
              <a:off x="9029447" y="6015219"/>
              <a:ext cx="144328" cy="193476"/>
            </a:xfrm>
            <a:custGeom>
              <a:avLst/>
              <a:gdLst/>
              <a:ahLst/>
              <a:cxnLst/>
              <a:rect l="l" t="t" r="r" b="b"/>
              <a:pathLst>
                <a:path w="144328" h="193476" extrusionOk="0">
                  <a:moveTo>
                    <a:pt x="144329" y="0"/>
                  </a:moveTo>
                  <a:lnTo>
                    <a:pt x="0" y="25456"/>
                  </a:lnTo>
                  <a:lnTo>
                    <a:pt x="0" y="193632"/>
                  </a:lnTo>
                  <a:lnTo>
                    <a:pt x="144329" y="168176"/>
                  </a:lnTo>
                  <a:lnTo>
                    <a:pt x="144329"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1" name="Google Shape;131;p12"/>
            <p:cNvSpPr/>
            <p:nvPr/>
          </p:nvSpPr>
          <p:spPr>
            <a:xfrm>
              <a:off x="8224479" y="5847043"/>
              <a:ext cx="949297" cy="334863"/>
            </a:xfrm>
            <a:custGeom>
              <a:avLst/>
              <a:gdLst/>
              <a:ahLst/>
              <a:cxnLst/>
              <a:rect l="l" t="t" r="r" b="b"/>
              <a:pathLst>
                <a:path w="949297" h="334863" extrusionOk="0">
                  <a:moveTo>
                    <a:pt x="949297" y="0"/>
                  </a:moveTo>
                  <a:lnTo>
                    <a:pt x="0" y="167427"/>
                  </a:lnTo>
                  <a:lnTo>
                    <a:pt x="0" y="335603"/>
                  </a:lnTo>
                  <a:lnTo>
                    <a:pt x="949297" y="168176"/>
                  </a:lnTo>
                  <a:lnTo>
                    <a:pt x="949297" y="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2" name="Google Shape;132;p12"/>
            <p:cNvSpPr/>
            <p:nvPr/>
          </p:nvSpPr>
          <p:spPr>
            <a:xfrm>
              <a:off x="6677035" y="5840035"/>
              <a:ext cx="629392" cy="278308"/>
            </a:xfrm>
            <a:custGeom>
              <a:avLst/>
              <a:gdLst/>
              <a:ahLst/>
              <a:cxnLst/>
              <a:rect l="l" t="t" r="r" b="b"/>
              <a:pathLst>
                <a:path w="629392" h="278308" extrusionOk="0">
                  <a:moveTo>
                    <a:pt x="0" y="111005"/>
                  </a:moveTo>
                  <a:lnTo>
                    <a:pt x="0" y="279181"/>
                  </a:lnTo>
                  <a:lnTo>
                    <a:pt x="629393" y="168176"/>
                  </a:lnTo>
                  <a:lnTo>
                    <a:pt x="629393" y="0"/>
                  </a:lnTo>
                  <a:lnTo>
                    <a:pt x="0" y="111005"/>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3" name="Google Shape;133;p12"/>
            <p:cNvSpPr/>
            <p:nvPr/>
          </p:nvSpPr>
          <p:spPr>
            <a:xfrm>
              <a:off x="6316957" y="5716734"/>
              <a:ext cx="735035" cy="297656"/>
            </a:xfrm>
            <a:custGeom>
              <a:avLst/>
              <a:gdLst/>
              <a:ahLst/>
              <a:cxnLst/>
              <a:rect l="l" t="t" r="r" b="b"/>
              <a:pathLst>
                <a:path w="735035" h="297656" extrusionOk="0">
                  <a:moveTo>
                    <a:pt x="0" y="129638"/>
                  </a:moveTo>
                  <a:lnTo>
                    <a:pt x="0" y="297814"/>
                  </a:lnTo>
                  <a:lnTo>
                    <a:pt x="735036" y="168176"/>
                  </a:lnTo>
                  <a:lnTo>
                    <a:pt x="735036" y="0"/>
                  </a:lnTo>
                  <a:lnTo>
                    <a:pt x="0" y="129638"/>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4" name="Google Shape;134;p12"/>
            <p:cNvSpPr/>
            <p:nvPr/>
          </p:nvSpPr>
          <p:spPr>
            <a:xfrm>
              <a:off x="8703591" y="5342516"/>
              <a:ext cx="470184" cy="250031"/>
            </a:xfrm>
            <a:custGeom>
              <a:avLst/>
              <a:gdLst/>
              <a:ahLst/>
              <a:cxnLst/>
              <a:rect l="l" t="t" r="r" b="b"/>
              <a:pathLst>
                <a:path w="470184" h="250031" extrusionOk="0">
                  <a:moveTo>
                    <a:pt x="470185" y="0"/>
                  </a:moveTo>
                  <a:lnTo>
                    <a:pt x="0" y="82927"/>
                  </a:lnTo>
                  <a:lnTo>
                    <a:pt x="0" y="251103"/>
                  </a:lnTo>
                  <a:lnTo>
                    <a:pt x="470185" y="168176"/>
                  </a:lnTo>
                  <a:lnTo>
                    <a:pt x="470185"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35" name="Google Shape;135;p12"/>
          <p:cNvSpPr txBox="1">
            <a:spLocks noGrp="1"/>
          </p:cNvSpPr>
          <p:nvPr>
            <p:ph type="sldNum" idx="12"/>
          </p:nvPr>
        </p:nvSpPr>
        <p:spPr>
          <a:xfrm>
            <a:off x="345633" y="6232133"/>
            <a:ext cx="642000" cy="326800"/>
          </a:xfrm>
          <a:prstGeom prst="rect">
            <a:avLst/>
          </a:prstGeom>
        </p:spPr>
        <p:txBody>
          <a:bodyPr spcFirstLastPara="1" wrap="square" lIns="0" tIns="0" rIns="0" bIns="0" anchor="b"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216333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16-Apr-19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6677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20"/>
        <p:cNvGrpSpPr/>
        <p:nvPr/>
      </p:nvGrpSpPr>
      <p:grpSpPr>
        <a:xfrm>
          <a:off x="0" y="0"/>
          <a:ext cx="0" cy="0"/>
          <a:chOff x="0" y="0"/>
          <a:chExt cx="0" cy="0"/>
        </a:xfrm>
      </p:grpSpPr>
      <p:grpSp>
        <p:nvGrpSpPr>
          <p:cNvPr id="21" name="Google Shape;21;p3"/>
          <p:cNvGrpSpPr/>
          <p:nvPr/>
        </p:nvGrpSpPr>
        <p:grpSpPr>
          <a:xfrm>
            <a:off x="-159" y="-267"/>
            <a:ext cx="12191761" cy="6857181"/>
            <a:chOff x="2973586" y="5250656"/>
            <a:chExt cx="2856819" cy="1606800"/>
          </a:xfrm>
        </p:grpSpPr>
        <p:sp>
          <p:nvSpPr>
            <p:cNvPr id="22" name="Google Shape;22;p3"/>
            <p:cNvSpPr/>
            <p:nvPr/>
          </p:nvSpPr>
          <p:spPr>
            <a:xfrm>
              <a:off x="2973586" y="6221960"/>
              <a:ext cx="2856819" cy="635496"/>
            </a:xfrm>
            <a:custGeom>
              <a:avLst/>
              <a:gdLst/>
              <a:ahLst/>
              <a:cxnLst/>
              <a:rect l="l" t="t" r="r" b="b"/>
              <a:pathLst>
                <a:path w="2856819" h="635496" extrusionOk="0">
                  <a:moveTo>
                    <a:pt x="0" y="636040"/>
                  </a:moveTo>
                  <a:lnTo>
                    <a:pt x="2856819" y="636040"/>
                  </a:lnTo>
                  <a:lnTo>
                    <a:pt x="2856819" y="0"/>
                  </a:lnTo>
                  <a:lnTo>
                    <a:pt x="0" y="503857"/>
                  </a:lnTo>
                  <a:lnTo>
                    <a:pt x="0" y="63604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 name="Google Shape;23;p3"/>
            <p:cNvSpPr/>
            <p:nvPr/>
          </p:nvSpPr>
          <p:spPr>
            <a:xfrm>
              <a:off x="2973586" y="6067738"/>
              <a:ext cx="642784" cy="385464"/>
            </a:xfrm>
            <a:custGeom>
              <a:avLst/>
              <a:gdLst/>
              <a:ahLst/>
              <a:cxnLst/>
              <a:rect l="l" t="t" r="r" b="b"/>
              <a:pathLst>
                <a:path w="642784" h="385464" extrusionOk="0">
                  <a:moveTo>
                    <a:pt x="0" y="113368"/>
                  </a:moveTo>
                  <a:lnTo>
                    <a:pt x="0" y="385724"/>
                  </a:lnTo>
                  <a:lnTo>
                    <a:pt x="642784" y="272355"/>
                  </a:lnTo>
                  <a:lnTo>
                    <a:pt x="642784" y="0"/>
                  </a:lnTo>
                  <a:lnTo>
                    <a:pt x="0" y="113368"/>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 name="Google Shape;24;p3"/>
            <p:cNvSpPr/>
            <p:nvPr/>
          </p:nvSpPr>
          <p:spPr>
            <a:xfrm>
              <a:off x="3378302" y="5250656"/>
              <a:ext cx="1781048" cy="314027"/>
            </a:xfrm>
            <a:custGeom>
              <a:avLst/>
              <a:gdLst/>
              <a:ahLst/>
              <a:cxnLst/>
              <a:rect l="l" t="t" r="r" b="b"/>
              <a:pathLst>
                <a:path w="1781048" h="314027" extrusionOk="0">
                  <a:moveTo>
                    <a:pt x="238155" y="0"/>
                  </a:moveTo>
                  <a:lnTo>
                    <a:pt x="0" y="42004"/>
                  </a:lnTo>
                  <a:lnTo>
                    <a:pt x="0" y="314359"/>
                  </a:lnTo>
                  <a:lnTo>
                    <a:pt x="1782389" y="0"/>
                  </a:lnTo>
                  <a:lnTo>
                    <a:pt x="23815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 name="Google Shape;25;p3"/>
            <p:cNvSpPr/>
            <p:nvPr/>
          </p:nvSpPr>
          <p:spPr>
            <a:xfrm>
              <a:off x="4790344" y="5404894"/>
              <a:ext cx="1040060" cy="455414"/>
            </a:xfrm>
            <a:custGeom>
              <a:avLst/>
              <a:gdLst/>
              <a:ahLst/>
              <a:cxnLst/>
              <a:rect l="l" t="t" r="r" b="b"/>
              <a:pathLst>
                <a:path w="1040060" h="455414" extrusionOk="0">
                  <a:moveTo>
                    <a:pt x="1040061" y="0"/>
                  </a:moveTo>
                  <a:lnTo>
                    <a:pt x="0" y="184194"/>
                  </a:lnTo>
                  <a:lnTo>
                    <a:pt x="0" y="456550"/>
                  </a:lnTo>
                  <a:lnTo>
                    <a:pt x="1040061" y="272355"/>
                  </a:lnTo>
                  <a:lnTo>
                    <a:pt x="1040061"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 name="Google Shape;26;p3"/>
            <p:cNvSpPr/>
            <p:nvPr/>
          </p:nvSpPr>
          <p:spPr>
            <a:xfrm>
              <a:off x="2973586" y="6263466"/>
              <a:ext cx="1077258" cy="461367"/>
            </a:xfrm>
            <a:custGeom>
              <a:avLst/>
              <a:gdLst/>
              <a:ahLst/>
              <a:cxnLst/>
              <a:rect l="l" t="t" r="r" b="b"/>
              <a:pathLst>
                <a:path w="1077258" h="461367" extrusionOk="0">
                  <a:moveTo>
                    <a:pt x="0" y="189996"/>
                  </a:moveTo>
                  <a:lnTo>
                    <a:pt x="0" y="462351"/>
                  </a:lnTo>
                  <a:lnTo>
                    <a:pt x="1077259" y="272355"/>
                  </a:lnTo>
                  <a:lnTo>
                    <a:pt x="1077259" y="0"/>
                  </a:lnTo>
                  <a:lnTo>
                    <a:pt x="0" y="189996"/>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 name="Google Shape;27;p3"/>
            <p:cNvSpPr/>
            <p:nvPr/>
          </p:nvSpPr>
          <p:spPr>
            <a:xfrm>
              <a:off x="5531332" y="5949605"/>
              <a:ext cx="299073" cy="324445"/>
            </a:xfrm>
            <a:custGeom>
              <a:avLst/>
              <a:gdLst/>
              <a:ahLst/>
              <a:cxnLst/>
              <a:rect l="l" t="t" r="r" b="b"/>
              <a:pathLst>
                <a:path w="299073" h="324445" extrusionOk="0">
                  <a:moveTo>
                    <a:pt x="299073" y="0"/>
                  </a:moveTo>
                  <a:lnTo>
                    <a:pt x="0" y="52748"/>
                  </a:lnTo>
                  <a:lnTo>
                    <a:pt x="0" y="325103"/>
                  </a:lnTo>
                  <a:lnTo>
                    <a:pt x="299073" y="272355"/>
                  </a:lnTo>
                  <a:lnTo>
                    <a:pt x="299073"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 name="Google Shape;28;p3"/>
            <p:cNvSpPr/>
            <p:nvPr/>
          </p:nvSpPr>
          <p:spPr>
            <a:xfrm>
              <a:off x="3613394" y="5425142"/>
              <a:ext cx="557972" cy="370582"/>
            </a:xfrm>
            <a:custGeom>
              <a:avLst/>
              <a:gdLst/>
              <a:ahLst/>
              <a:cxnLst/>
              <a:rect l="l" t="t" r="r" b="b"/>
              <a:pathLst>
                <a:path w="557972" h="370582" extrusionOk="0">
                  <a:moveTo>
                    <a:pt x="0" y="98410"/>
                  </a:moveTo>
                  <a:lnTo>
                    <a:pt x="0" y="370765"/>
                  </a:lnTo>
                  <a:lnTo>
                    <a:pt x="557973" y="272355"/>
                  </a:lnTo>
                  <a:lnTo>
                    <a:pt x="557973" y="0"/>
                  </a:lnTo>
                  <a:lnTo>
                    <a:pt x="0" y="9841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 name="Google Shape;29;p3"/>
            <p:cNvSpPr/>
            <p:nvPr/>
          </p:nvSpPr>
          <p:spPr>
            <a:xfrm>
              <a:off x="5636975" y="5677250"/>
              <a:ext cx="193430" cy="305097"/>
            </a:xfrm>
            <a:custGeom>
              <a:avLst/>
              <a:gdLst/>
              <a:ahLst/>
              <a:cxnLst/>
              <a:rect l="l" t="t" r="r" b="b"/>
              <a:pathLst>
                <a:path w="193430" h="305097" extrusionOk="0">
                  <a:moveTo>
                    <a:pt x="193430" y="0"/>
                  </a:moveTo>
                  <a:lnTo>
                    <a:pt x="0" y="34116"/>
                  </a:lnTo>
                  <a:lnTo>
                    <a:pt x="0" y="306471"/>
                  </a:lnTo>
                  <a:lnTo>
                    <a:pt x="193430" y="272355"/>
                  </a:lnTo>
                  <a:lnTo>
                    <a:pt x="19343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30" name="Google Shape;30;p3"/>
          <p:cNvSpPr txBox="1">
            <a:spLocks noGrp="1"/>
          </p:cNvSpPr>
          <p:nvPr>
            <p:ph type="ctrTitle"/>
          </p:nvPr>
        </p:nvSpPr>
        <p:spPr>
          <a:xfrm>
            <a:off x="609600" y="1907933"/>
            <a:ext cx="7315200" cy="1546400"/>
          </a:xfrm>
          <a:prstGeom prst="rect">
            <a:avLst/>
          </a:prstGeom>
        </p:spPr>
        <p:txBody>
          <a:bodyPr spcFirstLastPara="1" wrap="square" lIns="0" tIns="0" rIns="0" bIns="0" anchor="ctr" anchorCtr="0"/>
          <a:lstStyle>
            <a:lvl1pPr lvl="0" rtl="0">
              <a:spcBef>
                <a:spcPts val="0"/>
              </a:spcBef>
              <a:spcAft>
                <a:spcPts val="0"/>
              </a:spcAft>
              <a:buSzPts val="4400"/>
              <a:buNone/>
              <a:defRPr sz="5867"/>
            </a:lvl1pPr>
            <a:lvl2pPr lvl="1" rtl="0">
              <a:spcBef>
                <a:spcPts val="0"/>
              </a:spcBef>
              <a:spcAft>
                <a:spcPts val="0"/>
              </a:spcAft>
              <a:buSzPts val="4400"/>
              <a:buNone/>
              <a:defRPr sz="5867"/>
            </a:lvl2pPr>
            <a:lvl3pPr lvl="2" rtl="0">
              <a:spcBef>
                <a:spcPts val="0"/>
              </a:spcBef>
              <a:spcAft>
                <a:spcPts val="0"/>
              </a:spcAft>
              <a:buSzPts val="4400"/>
              <a:buNone/>
              <a:defRPr sz="5867"/>
            </a:lvl3pPr>
            <a:lvl4pPr lvl="3" rtl="0">
              <a:spcBef>
                <a:spcPts val="0"/>
              </a:spcBef>
              <a:spcAft>
                <a:spcPts val="0"/>
              </a:spcAft>
              <a:buSzPts val="4400"/>
              <a:buNone/>
              <a:defRPr sz="5867"/>
            </a:lvl4pPr>
            <a:lvl5pPr lvl="4" rtl="0">
              <a:spcBef>
                <a:spcPts val="0"/>
              </a:spcBef>
              <a:spcAft>
                <a:spcPts val="0"/>
              </a:spcAft>
              <a:buSzPts val="4400"/>
              <a:buNone/>
              <a:defRPr sz="5867"/>
            </a:lvl5pPr>
            <a:lvl6pPr lvl="5" rtl="0">
              <a:spcBef>
                <a:spcPts val="0"/>
              </a:spcBef>
              <a:spcAft>
                <a:spcPts val="0"/>
              </a:spcAft>
              <a:buSzPts val="4400"/>
              <a:buNone/>
              <a:defRPr sz="5867"/>
            </a:lvl6pPr>
            <a:lvl7pPr lvl="6" rtl="0">
              <a:spcBef>
                <a:spcPts val="0"/>
              </a:spcBef>
              <a:spcAft>
                <a:spcPts val="0"/>
              </a:spcAft>
              <a:buSzPts val="4400"/>
              <a:buNone/>
              <a:defRPr sz="5867"/>
            </a:lvl7pPr>
            <a:lvl8pPr lvl="7" rtl="0">
              <a:spcBef>
                <a:spcPts val="0"/>
              </a:spcBef>
              <a:spcAft>
                <a:spcPts val="0"/>
              </a:spcAft>
              <a:buSzPts val="4400"/>
              <a:buNone/>
              <a:defRPr sz="5867"/>
            </a:lvl8pPr>
            <a:lvl9pPr lvl="8" rtl="0">
              <a:spcBef>
                <a:spcPts val="0"/>
              </a:spcBef>
              <a:spcAft>
                <a:spcPts val="0"/>
              </a:spcAft>
              <a:buSzPts val="4400"/>
              <a:buNone/>
              <a:defRPr sz="5867"/>
            </a:lvl9pPr>
          </a:lstStyle>
          <a:p>
            <a:r>
              <a:rPr lang="en-US"/>
              <a:t>Click to edit Master title style</a:t>
            </a:r>
            <a:endParaRPr/>
          </a:p>
        </p:txBody>
      </p:sp>
      <p:sp>
        <p:nvSpPr>
          <p:cNvPr id="31" name="Google Shape;31;p3"/>
          <p:cNvSpPr txBox="1">
            <a:spLocks noGrp="1"/>
          </p:cNvSpPr>
          <p:nvPr>
            <p:ph type="subTitle" idx="1"/>
          </p:nvPr>
        </p:nvSpPr>
        <p:spPr>
          <a:xfrm>
            <a:off x="609600" y="3685136"/>
            <a:ext cx="7315200" cy="1046400"/>
          </a:xfrm>
          <a:prstGeom prst="rect">
            <a:avLst/>
          </a:prstGeom>
        </p:spPr>
        <p:txBody>
          <a:bodyPr spcFirstLastPara="1" wrap="square" lIns="0" tIns="0" rIns="0" bIns="0" anchor="t" anchorCtr="0"/>
          <a:lstStyle>
            <a:lvl1pPr lvl="0" rtl="0">
              <a:spcBef>
                <a:spcPts val="0"/>
              </a:spcBef>
              <a:spcAft>
                <a:spcPts val="0"/>
              </a:spcAft>
              <a:buClr>
                <a:srgbClr val="FFFFFF"/>
              </a:buClr>
              <a:buSzPts val="2400"/>
              <a:buNone/>
              <a:defRPr>
                <a:solidFill>
                  <a:srgbClr val="FFFFFF"/>
                </a:solidFill>
              </a:defRPr>
            </a:lvl1pPr>
            <a:lvl2pPr lvl="1" rtl="0">
              <a:spcBef>
                <a:spcPts val="0"/>
              </a:spcBef>
              <a:spcAft>
                <a:spcPts val="0"/>
              </a:spcAft>
              <a:buClr>
                <a:srgbClr val="FFFFFF"/>
              </a:buClr>
              <a:buSzPts val="3000"/>
              <a:buNone/>
              <a:defRPr sz="4000">
                <a:solidFill>
                  <a:srgbClr val="FFFFFF"/>
                </a:solidFill>
              </a:defRPr>
            </a:lvl2pPr>
            <a:lvl3pPr lvl="2" rtl="0">
              <a:spcBef>
                <a:spcPts val="0"/>
              </a:spcBef>
              <a:spcAft>
                <a:spcPts val="0"/>
              </a:spcAft>
              <a:buClr>
                <a:srgbClr val="FFFFFF"/>
              </a:buClr>
              <a:buSzPts val="3000"/>
              <a:buNone/>
              <a:defRPr sz="4000">
                <a:solidFill>
                  <a:srgbClr val="FFFFFF"/>
                </a:solidFill>
              </a:defRPr>
            </a:lvl3pPr>
            <a:lvl4pPr lvl="3" rtl="0">
              <a:spcBef>
                <a:spcPts val="0"/>
              </a:spcBef>
              <a:spcAft>
                <a:spcPts val="0"/>
              </a:spcAft>
              <a:buClr>
                <a:srgbClr val="FFFFFF"/>
              </a:buClr>
              <a:buSzPts val="3000"/>
              <a:buNone/>
              <a:defRPr sz="4000">
                <a:solidFill>
                  <a:srgbClr val="FFFFFF"/>
                </a:solidFill>
              </a:defRPr>
            </a:lvl4pPr>
            <a:lvl5pPr lvl="4" rtl="0">
              <a:spcBef>
                <a:spcPts val="0"/>
              </a:spcBef>
              <a:spcAft>
                <a:spcPts val="0"/>
              </a:spcAft>
              <a:buClr>
                <a:srgbClr val="FFFFFF"/>
              </a:buClr>
              <a:buSzPts val="3000"/>
              <a:buNone/>
              <a:defRPr sz="4000">
                <a:solidFill>
                  <a:srgbClr val="FFFFFF"/>
                </a:solidFill>
              </a:defRPr>
            </a:lvl5pPr>
            <a:lvl6pPr lvl="5" rtl="0">
              <a:spcBef>
                <a:spcPts val="0"/>
              </a:spcBef>
              <a:spcAft>
                <a:spcPts val="0"/>
              </a:spcAft>
              <a:buClr>
                <a:srgbClr val="FFFFFF"/>
              </a:buClr>
              <a:buSzPts val="3000"/>
              <a:buNone/>
              <a:defRPr sz="4000">
                <a:solidFill>
                  <a:srgbClr val="FFFFFF"/>
                </a:solidFill>
              </a:defRPr>
            </a:lvl6pPr>
            <a:lvl7pPr lvl="6" rtl="0">
              <a:spcBef>
                <a:spcPts val="0"/>
              </a:spcBef>
              <a:spcAft>
                <a:spcPts val="0"/>
              </a:spcAft>
              <a:buClr>
                <a:srgbClr val="FFFFFF"/>
              </a:buClr>
              <a:buSzPts val="3000"/>
              <a:buNone/>
              <a:defRPr sz="4000">
                <a:solidFill>
                  <a:srgbClr val="FFFFFF"/>
                </a:solidFill>
              </a:defRPr>
            </a:lvl7pPr>
            <a:lvl8pPr lvl="7" rtl="0">
              <a:spcBef>
                <a:spcPts val="0"/>
              </a:spcBef>
              <a:spcAft>
                <a:spcPts val="0"/>
              </a:spcAft>
              <a:buClr>
                <a:srgbClr val="FFFFFF"/>
              </a:buClr>
              <a:buSzPts val="3000"/>
              <a:buNone/>
              <a:defRPr sz="4000">
                <a:solidFill>
                  <a:srgbClr val="FFFFFF"/>
                </a:solidFill>
              </a:defRPr>
            </a:lvl8pPr>
            <a:lvl9pPr lvl="8" rtl="0">
              <a:spcBef>
                <a:spcPts val="0"/>
              </a:spcBef>
              <a:spcAft>
                <a:spcPts val="0"/>
              </a:spcAft>
              <a:buClr>
                <a:srgbClr val="FFFFFF"/>
              </a:buClr>
              <a:buSzPts val="3000"/>
              <a:buNone/>
              <a:defRPr sz="4000">
                <a:solidFill>
                  <a:srgbClr val="FFFFFF"/>
                </a:solidFill>
              </a:defRPr>
            </a:lvl9pPr>
          </a:lstStyle>
          <a:p>
            <a:r>
              <a:rPr lang="en-US"/>
              <a:t>Click to edit Master subtitle style</a:t>
            </a:r>
            <a:endParaRPr/>
          </a:p>
        </p:txBody>
      </p:sp>
    </p:spTree>
    <p:extLst>
      <p:ext uri="{BB962C8B-B14F-4D97-AF65-F5344CB8AC3E}">
        <p14:creationId xmlns:p14="http://schemas.microsoft.com/office/powerpoint/2010/main" val="3095576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32"/>
        <p:cNvGrpSpPr/>
        <p:nvPr/>
      </p:nvGrpSpPr>
      <p:grpSpPr>
        <a:xfrm>
          <a:off x="0" y="0"/>
          <a:ext cx="0" cy="0"/>
          <a:chOff x="0" y="0"/>
          <a:chExt cx="0" cy="0"/>
        </a:xfrm>
      </p:grpSpPr>
      <p:grpSp>
        <p:nvGrpSpPr>
          <p:cNvPr id="33" name="Google Shape;33;p4"/>
          <p:cNvGrpSpPr/>
          <p:nvPr/>
        </p:nvGrpSpPr>
        <p:grpSpPr>
          <a:xfrm>
            <a:off x="-317" y="-267"/>
            <a:ext cx="12191761" cy="6857736"/>
            <a:chOff x="6316957" y="5250656"/>
            <a:chExt cx="2856819" cy="1606930"/>
          </a:xfrm>
        </p:grpSpPr>
        <p:sp>
          <p:nvSpPr>
            <p:cNvPr id="34" name="Google Shape;34;p4"/>
            <p:cNvSpPr/>
            <p:nvPr/>
          </p:nvSpPr>
          <p:spPr>
            <a:xfrm>
              <a:off x="6316957" y="6351571"/>
              <a:ext cx="2856819" cy="506015"/>
            </a:xfrm>
            <a:custGeom>
              <a:avLst/>
              <a:gdLst/>
              <a:ahLst/>
              <a:cxnLst/>
              <a:rect l="l" t="t" r="r" b="b"/>
              <a:pathLst>
                <a:path w="2856819" h="506015" extrusionOk="0">
                  <a:moveTo>
                    <a:pt x="0" y="506429"/>
                  </a:moveTo>
                  <a:lnTo>
                    <a:pt x="2856819" y="506429"/>
                  </a:lnTo>
                  <a:lnTo>
                    <a:pt x="2856819" y="0"/>
                  </a:lnTo>
                  <a:lnTo>
                    <a:pt x="0" y="503856"/>
                  </a:lnTo>
                  <a:lnTo>
                    <a:pt x="0" y="50642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 name="Google Shape;35;p4"/>
            <p:cNvSpPr/>
            <p:nvPr/>
          </p:nvSpPr>
          <p:spPr>
            <a:xfrm>
              <a:off x="7306428" y="5250656"/>
              <a:ext cx="1434361" cy="253007"/>
            </a:xfrm>
            <a:custGeom>
              <a:avLst/>
              <a:gdLst/>
              <a:ahLst/>
              <a:cxnLst/>
              <a:rect l="l" t="t" r="r" b="b"/>
              <a:pathLst>
                <a:path w="1434361" h="253007" extrusionOk="0">
                  <a:moveTo>
                    <a:pt x="481099" y="0"/>
                  </a:moveTo>
                  <a:lnTo>
                    <a:pt x="0" y="84851"/>
                  </a:lnTo>
                  <a:lnTo>
                    <a:pt x="0" y="253027"/>
                  </a:lnTo>
                  <a:lnTo>
                    <a:pt x="1434642" y="0"/>
                  </a:lnTo>
                  <a:lnTo>
                    <a:pt x="481099"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 name="Google Shape;36;p4"/>
            <p:cNvSpPr/>
            <p:nvPr/>
          </p:nvSpPr>
          <p:spPr>
            <a:xfrm>
              <a:off x="6316957" y="6512738"/>
              <a:ext cx="989471" cy="342304"/>
            </a:xfrm>
            <a:custGeom>
              <a:avLst/>
              <a:gdLst/>
              <a:ahLst/>
              <a:cxnLst/>
              <a:rect l="l" t="t" r="r" b="b"/>
              <a:pathLst>
                <a:path w="989471" h="342304" extrusionOk="0">
                  <a:moveTo>
                    <a:pt x="0" y="174513"/>
                  </a:moveTo>
                  <a:lnTo>
                    <a:pt x="0" y="342688"/>
                  </a:lnTo>
                  <a:lnTo>
                    <a:pt x="989471" y="168176"/>
                  </a:lnTo>
                  <a:lnTo>
                    <a:pt x="989471" y="0"/>
                  </a:lnTo>
                  <a:lnTo>
                    <a:pt x="0" y="174513"/>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7" name="Google Shape;37;p4"/>
            <p:cNvSpPr/>
            <p:nvPr/>
          </p:nvSpPr>
          <p:spPr>
            <a:xfrm>
              <a:off x="8885118" y="6183395"/>
              <a:ext cx="288657" cy="218777"/>
            </a:xfrm>
            <a:custGeom>
              <a:avLst/>
              <a:gdLst/>
              <a:ahLst/>
              <a:cxnLst/>
              <a:rect l="l" t="t" r="r" b="b"/>
              <a:pathLst>
                <a:path w="288657" h="218777" extrusionOk="0">
                  <a:moveTo>
                    <a:pt x="288658" y="0"/>
                  </a:moveTo>
                  <a:lnTo>
                    <a:pt x="0" y="50911"/>
                  </a:lnTo>
                  <a:lnTo>
                    <a:pt x="0" y="219087"/>
                  </a:lnTo>
                  <a:lnTo>
                    <a:pt x="288658" y="168176"/>
                  </a:lnTo>
                  <a:lnTo>
                    <a:pt x="288658"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 name="Google Shape;38;p4"/>
            <p:cNvSpPr/>
            <p:nvPr/>
          </p:nvSpPr>
          <p:spPr>
            <a:xfrm>
              <a:off x="6316957" y="6431950"/>
              <a:ext cx="493991" cy="254496"/>
            </a:xfrm>
            <a:custGeom>
              <a:avLst/>
              <a:gdLst/>
              <a:ahLst/>
              <a:cxnLst/>
              <a:rect l="l" t="t" r="r" b="b"/>
              <a:pathLst>
                <a:path w="493991" h="254496" extrusionOk="0">
                  <a:moveTo>
                    <a:pt x="0" y="87125"/>
                  </a:moveTo>
                  <a:lnTo>
                    <a:pt x="0" y="255301"/>
                  </a:lnTo>
                  <a:lnTo>
                    <a:pt x="493992" y="168176"/>
                  </a:lnTo>
                  <a:lnTo>
                    <a:pt x="493992" y="0"/>
                  </a:lnTo>
                  <a:lnTo>
                    <a:pt x="0" y="8712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 name="Google Shape;39;p4"/>
            <p:cNvSpPr/>
            <p:nvPr/>
          </p:nvSpPr>
          <p:spPr>
            <a:xfrm>
              <a:off x="9029447" y="6015219"/>
              <a:ext cx="144328" cy="193476"/>
            </a:xfrm>
            <a:custGeom>
              <a:avLst/>
              <a:gdLst/>
              <a:ahLst/>
              <a:cxnLst/>
              <a:rect l="l" t="t" r="r" b="b"/>
              <a:pathLst>
                <a:path w="144328" h="193476" extrusionOk="0">
                  <a:moveTo>
                    <a:pt x="144329" y="0"/>
                  </a:moveTo>
                  <a:lnTo>
                    <a:pt x="0" y="25456"/>
                  </a:lnTo>
                  <a:lnTo>
                    <a:pt x="0" y="193632"/>
                  </a:lnTo>
                  <a:lnTo>
                    <a:pt x="144329" y="168176"/>
                  </a:lnTo>
                  <a:lnTo>
                    <a:pt x="144329"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 name="Google Shape;40;p4"/>
            <p:cNvSpPr/>
            <p:nvPr/>
          </p:nvSpPr>
          <p:spPr>
            <a:xfrm>
              <a:off x="8224479" y="5847043"/>
              <a:ext cx="949297" cy="334863"/>
            </a:xfrm>
            <a:custGeom>
              <a:avLst/>
              <a:gdLst/>
              <a:ahLst/>
              <a:cxnLst/>
              <a:rect l="l" t="t" r="r" b="b"/>
              <a:pathLst>
                <a:path w="949297" h="334863" extrusionOk="0">
                  <a:moveTo>
                    <a:pt x="949297" y="0"/>
                  </a:moveTo>
                  <a:lnTo>
                    <a:pt x="0" y="167427"/>
                  </a:lnTo>
                  <a:lnTo>
                    <a:pt x="0" y="335603"/>
                  </a:lnTo>
                  <a:lnTo>
                    <a:pt x="949297" y="168176"/>
                  </a:lnTo>
                  <a:lnTo>
                    <a:pt x="949297" y="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1" name="Google Shape;41;p4"/>
            <p:cNvSpPr/>
            <p:nvPr/>
          </p:nvSpPr>
          <p:spPr>
            <a:xfrm>
              <a:off x="6677035" y="5840035"/>
              <a:ext cx="629392" cy="278308"/>
            </a:xfrm>
            <a:custGeom>
              <a:avLst/>
              <a:gdLst/>
              <a:ahLst/>
              <a:cxnLst/>
              <a:rect l="l" t="t" r="r" b="b"/>
              <a:pathLst>
                <a:path w="629392" h="278308" extrusionOk="0">
                  <a:moveTo>
                    <a:pt x="0" y="111005"/>
                  </a:moveTo>
                  <a:lnTo>
                    <a:pt x="0" y="279181"/>
                  </a:lnTo>
                  <a:lnTo>
                    <a:pt x="629393" y="168176"/>
                  </a:lnTo>
                  <a:lnTo>
                    <a:pt x="629393" y="0"/>
                  </a:lnTo>
                  <a:lnTo>
                    <a:pt x="0" y="111005"/>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 name="Google Shape;42;p4"/>
            <p:cNvSpPr/>
            <p:nvPr/>
          </p:nvSpPr>
          <p:spPr>
            <a:xfrm>
              <a:off x="6316957" y="5716734"/>
              <a:ext cx="735035" cy="297656"/>
            </a:xfrm>
            <a:custGeom>
              <a:avLst/>
              <a:gdLst/>
              <a:ahLst/>
              <a:cxnLst/>
              <a:rect l="l" t="t" r="r" b="b"/>
              <a:pathLst>
                <a:path w="735035" h="297656" extrusionOk="0">
                  <a:moveTo>
                    <a:pt x="0" y="129638"/>
                  </a:moveTo>
                  <a:lnTo>
                    <a:pt x="0" y="297814"/>
                  </a:lnTo>
                  <a:lnTo>
                    <a:pt x="735036" y="168176"/>
                  </a:lnTo>
                  <a:lnTo>
                    <a:pt x="735036" y="0"/>
                  </a:lnTo>
                  <a:lnTo>
                    <a:pt x="0" y="129638"/>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3" name="Google Shape;43;p4"/>
            <p:cNvSpPr/>
            <p:nvPr/>
          </p:nvSpPr>
          <p:spPr>
            <a:xfrm>
              <a:off x="8703591" y="5342516"/>
              <a:ext cx="470184" cy="250031"/>
            </a:xfrm>
            <a:custGeom>
              <a:avLst/>
              <a:gdLst/>
              <a:ahLst/>
              <a:cxnLst/>
              <a:rect l="l" t="t" r="r" b="b"/>
              <a:pathLst>
                <a:path w="470184" h="250031" extrusionOk="0">
                  <a:moveTo>
                    <a:pt x="470185" y="0"/>
                  </a:moveTo>
                  <a:lnTo>
                    <a:pt x="0" y="82927"/>
                  </a:lnTo>
                  <a:lnTo>
                    <a:pt x="0" y="251103"/>
                  </a:lnTo>
                  <a:lnTo>
                    <a:pt x="470185" y="168176"/>
                  </a:lnTo>
                  <a:lnTo>
                    <a:pt x="470185"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44" name="Google Shape;44;p4"/>
          <p:cNvSpPr txBox="1">
            <a:spLocks noGrp="1"/>
          </p:cNvSpPr>
          <p:nvPr>
            <p:ph type="body" idx="1"/>
          </p:nvPr>
        </p:nvSpPr>
        <p:spPr>
          <a:xfrm>
            <a:off x="1342533" y="903600"/>
            <a:ext cx="6582400" cy="4546400"/>
          </a:xfrm>
          <a:prstGeom prst="rect">
            <a:avLst/>
          </a:prstGeom>
        </p:spPr>
        <p:txBody>
          <a:bodyPr spcFirstLastPara="1" wrap="square" lIns="0" tIns="0" rIns="0" bIns="0" anchor="t" anchorCtr="0"/>
          <a:lstStyle>
            <a:lvl1pPr marL="609585" lvl="0" indent="-558786" rtl="0">
              <a:spcBef>
                <a:spcPts val="800"/>
              </a:spcBef>
              <a:spcAft>
                <a:spcPts val="0"/>
              </a:spcAft>
              <a:buClr>
                <a:srgbClr val="FFFFFF"/>
              </a:buClr>
              <a:buSzPts val="3000"/>
              <a:buChar char="▰"/>
              <a:defRPr sz="4000">
                <a:solidFill>
                  <a:srgbClr val="FFFFFF"/>
                </a:solidFill>
              </a:defRPr>
            </a:lvl1pPr>
            <a:lvl2pPr marL="1219170" lvl="1" indent="-558786" rtl="0">
              <a:spcBef>
                <a:spcPts val="0"/>
              </a:spcBef>
              <a:spcAft>
                <a:spcPts val="0"/>
              </a:spcAft>
              <a:buClr>
                <a:srgbClr val="FFFFFF"/>
              </a:buClr>
              <a:buSzPts val="3000"/>
              <a:buChar char="▰"/>
              <a:defRPr sz="4000">
                <a:solidFill>
                  <a:srgbClr val="FFFFFF"/>
                </a:solidFill>
              </a:defRPr>
            </a:lvl2pPr>
            <a:lvl3pPr marL="1828754" lvl="2" indent="-558786" rtl="0">
              <a:spcBef>
                <a:spcPts val="0"/>
              </a:spcBef>
              <a:spcAft>
                <a:spcPts val="0"/>
              </a:spcAft>
              <a:buClr>
                <a:srgbClr val="FFFFFF"/>
              </a:buClr>
              <a:buSzPts val="3000"/>
              <a:buChar char="▰"/>
              <a:defRPr sz="4000">
                <a:solidFill>
                  <a:srgbClr val="FFFFFF"/>
                </a:solidFill>
              </a:defRPr>
            </a:lvl3pPr>
            <a:lvl4pPr marL="2438339" lvl="3" indent="-558786" rtl="0">
              <a:spcBef>
                <a:spcPts val="0"/>
              </a:spcBef>
              <a:spcAft>
                <a:spcPts val="0"/>
              </a:spcAft>
              <a:buClr>
                <a:srgbClr val="FFFFFF"/>
              </a:buClr>
              <a:buSzPts val="3000"/>
              <a:buChar char="▰"/>
              <a:defRPr sz="4000">
                <a:solidFill>
                  <a:srgbClr val="FFFFFF"/>
                </a:solidFill>
              </a:defRPr>
            </a:lvl4pPr>
            <a:lvl5pPr marL="3047924" lvl="4" indent="-558786" rtl="0">
              <a:spcBef>
                <a:spcPts val="0"/>
              </a:spcBef>
              <a:spcAft>
                <a:spcPts val="0"/>
              </a:spcAft>
              <a:buClr>
                <a:srgbClr val="FFFFFF"/>
              </a:buClr>
              <a:buSzPts val="3000"/>
              <a:buChar char="▰"/>
              <a:defRPr sz="4000">
                <a:solidFill>
                  <a:srgbClr val="FFFFFF"/>
                </a:solidFill>
              </a:defRPr>
            </a:lvl5pPr>
            <a:lvl6pPr marL="3657509" lvl="5" indent="-558786" rtl="0">
              <a:spcBef>
                <a:spcPts val="0"/>
              </a:spcBef>
              <a:spcAft>
                <a:spcPts val="0"/>
              </a:spcAft>
              <a:buClr>
                <a:srgbClr val="FFFFFF"/>
              </a:buClr>
              <a:buSzPts val="3000"/>
              <a:buChar char="▰"/>
              <a:defRPr sz="4000">
                <a:solidFill>
                  <a:srgbClr val="FFFFFF"/>
                </a:solidFill>
              </a:defRPr>
            </a:lvl6pPr>
            <a:lvl7pPr marL="4267093" lvl="6" indent="-558786" rtl="0">
              <a:spcBef>
                <a:spcPts val="0"/>
              </a:spcBef>
              <a:spcAft>
                <a:spcPts val="0"/>
              </a:spcAft>
              <a:buClr>
                <a:srgbClr val="FFFFFF"/>
              </a:buClr>
              <a:buSzPts val="3000"/>
              <a:buChar char="▰"/>
              <a:defRPr sz="4000">
                <a:solidFill>
                  <a:srgbClr val="FFFFFF"/>
                </a:solidFill>
              </a:defRPr>
            </a:lvl7pPr>
            <a:lvl8pPr marL="4876678" lvl="7" indent="-558786" rtl="0">
              <a:spcBef>
                <a:spcPts val="0"/>
              </a:spcBef>
              <a:spcAft>
                <a:spcPts val="0"/>
              </a:spcAft>
              <a:buClr>
                <a:srgbClr val="FFFFFF"/>
              </a:buClr>
              <a:buSzPts val="3000"/>
              <a:buChar char="▰"/>
              <a:defRPr sz="4000">
                <a:solidFill>
                  <a:srgbClr val="FFFFFF"/>
                </a:solidFill>
              </a:defRPr>
            </a:lvl8pPr>
            <a:lvl9pPr marL="5486263" lvl="8" indent="-558786">
              <a:spcBef>
                <a:spcPts val="0"/>
              </a:spcBef>
              <a:spcAft>
                <a:spcPts val="0"/>
              </a:spcAft>
              <a:buClr>
                <a:srgbClr val="FFFFFF"/>
              </a:buClr>
              <a:buSzPts val="3000"/>
              <a:buChar char="▰"/>
              <a:defRPr sz="4000">
                <a:solidFill>
                  <a:srgbClr val="FFFFFF"/>
                </a:solidFill>
              </a:defRPr>
            </a:lvl9pPr>
          </a:lstStyle>
          <a:p>
            <a:pPr lvl="0"/>
            <a:r>
              <a:rPr lang="en-US"/>
              <a:t>Click to edit Master text styles</a:t>
            </a:r>
          </a:p>
        </p:txBody>
      </p:sp>
      <p:sp>
        <p:nvSpPr>
          <p:cNvPr id="45" name="Google Shape;45;p4"/>
          <p:cNvSpPr txBox="1"/>
          <p:nvPr/>
        </p:nvSpPr>
        <p:spPr>
          <a:xfrm>
            <a:off x="319400" y="452928"/>
            <a:ext cx="1036000" cy="871600"/>
          </a:xfrm>
          <a:prstGeom prst="rect">
            <a:avLst/>
          </a:prstGeom>
          <a:noFill/>
          <a:ln>
            <a:noFill/>
          </a:ln>
          <a:effectLst>
            <a:outerShdw blurRad="28575" dist="9525" dir="5400000" algn="bl" rotWithShape="0">
              <a:srgbClr val="00001A">
                <a:alpha val="15000"/>
              </a:srgbClr>
            </a:outerShdw>
          </a:effectLst>
        </p:spPr>
        <p:txBody>
          <a:bodyPr spcFirstLastPara="1" wrap="square" lIns="0" tIns="0" rIns="0" bIns="0" anchor="t" anchorCtr="0">
            <a:noAutofit/>
          </a:bodyPr>
          <a:lstStyle/>
          <a:p>
            <a:pPr marL="0" lvl="0" indent="0" algn="ctr" rtl="0">
              <a:spcBef>
                <a:spcPts val="0"/>
              </a:spcBef>
              <a:spcAft>
                <a:spcPts val="0"/>
              </a:spcAft>
              <a:buNone/>
            </a:pPr>
            <a:r>
              <a:rPr lang="en" sz="13333">
                <a:solidFill>
                  <a:srgbClr val="FFFFFF"/>
                </a:solidFill>
                <a:latin typeface="Chivo"/>
                <a:ea typeface="Chivo"/>
                <a:cs typeface="Chivo"/>
                <a:sym typeface="Chivo"/>
              </a:rPr>
              <a:t>“</a:t>
            </a:r>
            <a:endParaRPr sz="13333">
              <a:solidFill>
                <a:srgbClr val="FFFFFF"/>
              </a:solidFill>
              <a:latin typeface="Chivo"/>
              <a:ea typeface="Chivo"/>
              <a:cs typeface="Chivo"/>
              <a:sym typeface="Chivo"/>
            </a:endParaRPr>
          </a:p>
        </p:txBody>
      </p:sp>
      <p:sp>
        <p:nvSpPr>
          <p:cNvPr id="46" name="Google Shape;46;p4"/>
          <p:cNvSpPr txBox="1">
            <a:spLocks noGrp="1"/>
          </p:cNvSpPr>
          <p:nvPr>
            <p:ph type="sldNum" idx="12"/>
          </p:nvPr>
        </p:nvSpPr>
        <p:spPr>
          <a:xfrm>
            <a:off x="345633" y="6232133"/>
            <a:ext cx="642000" cy="326800"/>
          </a:xfrm>
          <a:prstGeom prst="rect">
            <a:avLst/>
          </a:prstGeom>
        </p:spPr>
        <p:txBody>
          <a:bodyPr spcFirstLastPara="1" wrap="square" lIns="0" tIns="0" rIns="0" bIns="0" anchor="b"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92609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47"/>
        <p:cNvGrpSpPr/>
        <p:nvPr/>
      </p:nvGrpSpPr>
      <p:grpSpPr>
        <a:xfrm>
          <a:off x="0" y="0"/>
          <a:ext cx="0" cy="0"/>
          <a:chOff x="0" y="0"/>
          <a:chExt cx="0" cy="0"/>
        </a:xfrm>
      </p:grpSpPr>
      <p:grpSp>
        <p:nvGrpSpPr>
          <p:cNvPr id="48" name="Google Shape;48;p5"/>
          <p:cNvGrpSpPr/>
          <p:nvPr/>
        </p:nvGrpSpPr>
        <p:grpSpPr>
          <a:xfrm>
            <a:off x="-159" y="-141"/>
            <a:ext cx="12191761" cy="6857756"/>
            <a:chOff x="2973586" y="2777133"/>
            <a:chExt cx="2856819" cy="1606935"/>
          </a:xfrm>
        </p:grpSpPr>
        <p:sp>
          <p:nvSpPr>
            <p:cNvPr id="49" name="Google Shape;49;p5"/>
            <p:cNvSpPr/>
            <p:nvPr/>
          </p:nvSpPr>
          <p:spPr>
            <a:xfrm>
              <a:off x="2973586" y="2944901"/>
              <a:ext cx="2856819" cy="1439167"/>
            </a:xfrm>
            <a:custGeom>
              <a:avLst/>
              <a:gdLst/>
              <a:ahLst/>
              <a:cxnLst/>
              <a:rect l="l" t="t" r="r" b="b"/>
              <a:pathLst>
                <a:path w="2856819" h="1439167" extrusionOk="0">
                  <a:moveTo>
                    <a:pt x="0" y="1439576"/>
                  </a:moveTo>
                  <a:lnTo>
                    <a:pt x="2856819" y="1439576"/>
                  </a:lnTo>
                  <a:lnTo>
                    <a:pt x="2856819" y="0"/>
                  </a:lnTo>
                  <a:lnTo>
                    <a:pt x="0" y="503855"/>
                  </a:lnTo>
                  <a:lnTo>
                    <a:pt x="0" y="143957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 name="Google Shape;50;p5"/>
            <p:cNvSpPr/>
            <p:nvPr/>
          </p:nvSpPr>
          <p:spPr>
            <a:xfrm>
              <a:off x="3669936" y="2777133"/>
              <a:ext cx="1203732" cy="211335"/>
            </a:xfrm>
            <a:custGeom>
              <a:avLst/>
              <a:gdLst/>
              <a:ahLst/>
              <a:cxnLst/>
              <a:rect l="l" t="t" r="r" b="b"/>
              <a:pathLst>
                <a:path w="1203732" h="211335" extrusionOk="0">
                  <a:moveTo>
                    <a:pt x="251070" y="0"/>
                  </a:moveTo>
                  <a:lnTo>
                    <a:pt x="0" y="44281"/>
                  </a:lnTo>
                  <a:lnTo>
                    <a:pt x="0" y="212457"/>
                  </a:lnTo>
                  <a:lnTo>
                    <a:pt x="1204612" y="0"/>
                  </a:lnTo>
                  <a:lnTo>
                    <a:pt x="25107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 name="Google Shape;51;p5"/>
            <p:cNvSpPr/>
            <p:nvPr/>
          </p:nvSpPr>
          <p:spPr>
            <a:xfrm>
              <a:off x="2973586" y="2900141"/>
              <a:ext cx="249971" cy="211335"/>
            </a:xfrm>
            <a:custGeom>
              <a:avLst/>
              <a:gdLst/>
              <a:ahLst/>
              <a:cxnLst/>
              <a:rect l="l" t="t" r="r" b="b"/>
              <a:pathLst>
                <a:path w="249971" h="211335" extrusionOk="0">
                  <a:moveTo>
                    <a:pt x="0" y="44087"/>
                  </a:moveTo>
                  <a:lnTo>
                    <a:pt x="0" y="212263"/>
                  </a:lnTo>
                  <a:lnTo>
                    <a:pt x="249972" y="168176"/>
                  </a:lnTo>
                  <a:lnTo>
                    <a:pt x="249972" y="0"/>
                  </a:lnTo>
                  <a:lnTo>
                    <a:pt x="0" y="44087"/>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 name="Google Shape;52;p5"/>
            <p:cNvSpPr/>
            <p:nvPr/>
          </p:nvSpPr>
          <p:spPr>
            <a:xfrm>
              <a:off x="2973586" y="3176135"/>
              <a:ext cx="592194" cy="272355"/>
            </a:xfrm>
            <a:custGeom>
              <a:avLst/>
              <a:gdLst/>
              <a:ahLst/>
              <a:cxnLst/>
              <a:rect l="l" t="t" r="r" b="b"/>
              <a:pathLst>
                <a:path w="592194" h="272355" extrusionOk="0">
                  <a:moveTo>
                    <a:pt x="0" y="104445"/>
                  </a:moveTo>
                  <a:lnTo>
                    <a:pt x="0" y="272620"/>
                  </a:lnTo>
                  <a:lnTo>
                    <a:pt x="592195" y="168176"/>
                  </a:lnTo>
                  <a:lnTo>
                    <a:pt x="592195" y="0"/>
                  </a:lnTo>
                  <a:lnTo>
                    <a:pt x="0" y="104445"/>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 name="Google Shape;53;p5"/>
            <p:cNvSpPr/>
            <p:nvPr/>
          </p:nvSpPr>
          <p:spPr>
            <a:xfrm>
              <a:off x="5446520" y="2777133"/>
              <a:ext cx="383885" cy="235148"/>
            </a:xfrm>
            <a:custGeom>
              <a:avLst/>
              <a:gdLst/>
              <a:ahLst/>
              <a:cxnLst/>
              <a:rect l="l" t="t" r="r" b="b"/>
              <a:pathLst>
                <a:path w="383885" h="235148" extrusionOk="0">
                  <a:moveTo>
                    <a:pt x="383885" y="0"/>
                  </a:moveTo>
                  <a:lnTo>
                    <a:pt x="381571" y="0"/>
                  </a:lnTo>
                  <a:lnTo>
                    <a:pt x="0" y="67297"/>
                  </a:lnTo>
                  <a:lnTo>
                    <a:pt x="0" y="235473"/>
                  </a:lnTo>
                  <a:lnTo>
                    <a:pt x="383885" y="167768"/>
                  </a:lnTo>
                  <a:lnTo>
                    <a:pt x="38388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4" name="Google Shape;54;p5"/>
            <p:cNvSpPr/>
            <p:nvPr/>
          </p:nvSpPr>
          <p:spPr>
            <a:xfrm>
              <a:off x="2973586" y="2964659"/>
              <a:ext cx="837702" cy="315515"/>
            </a:xfrm>
            <a:custGeom>
              <a:avLst/>
              <a:gdLst/>
              <a:ahLst/>
              <a:cxnLst/>
              <a:rect l="l" t="t" r="r" b="b"/>
              <a:pathLst>
                <a:path w="837702" h="315515" extrusionOk="0">
                  <a:moveTo>
                    <a:pt x="0" y="147745"/>
                  </a:moveTo>
                  <a:lnTo>
                    <a:pt x="0" y="315920"/>
                  </a:lnTo>
                  <a:lnTo>
                    <a:pt x="837703" y="168176"/>
                  </a:lnTo>
                  <a:lnTo>
                    <a:pt x="837703" y="0"/>
                  </a:lnTo>
                  <a:lnTo>
                    <a:pt x="0" y="14774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55" name="Google Shape;55;p5"/>
          <p:cNvSpPr txBox="1">
            <a:spLocks noGrp="1"/>
          </p:cNvSpPr>
          <p:nvPr>
            <p:ph type="title"/>
          </p:nvPr>
        </p:nvSpPr>
        <p:spPr>
          <a:xfrm>
            <a:off x="609600" y="-133"/>
            <a:ext cx="7315200" cy="2419200"/>
          </a:xfrm>
          <a:prstGeom prst="rect">
            <a:avLst/>
          </a:prstGeom>
        </p:spPr>
        <p:txBody>
          <a:bodyPr spcFirstLastPara="1" wrap="square" lIns="0" tIns="0" rIns="0" bIns="0" anchor="ctr"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56" name="Google Shape;56;p5"/>
          <p:cNvSpPr txBox="1">
            <a:spLocks noGrp="1"/>
          </p:cNvSpPr>
          <p:nvPr>
            <p:ph type="body" idx="1"/>
          </p:nvPr>
        </p:nvSpPr>
        <p:spPr>
          <a:xfrm>
            <a:off x="4267200" y="2545733"/>
            <a:ext cx="7315200" cy="3686400"/>
          </a:xfrm>
          <a:prstGeom prst="rect">
            <a:avLst/>
          </a:prstGeom>
        </p:spPr>
        <p:txBody>
          <a:bodyPr spcFirstLastPara="1" wrap="square" lIns="0" tIns="0" rIns="0" bIns="0" anchor="t" anchorCtr="0"/>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pPr lvl="0"/>
            <a:r>
              <a:rPr lang="en-US"/>
              <a:t>Click to edit Master text styles</a:t>
            </a:r>
          </a:p>
        </p:txBody>
      </p:sp>
      <p:sp>
        <p:nvSpPr>
          <p:cNvPr id="57" name="Google Shape;57;p5"/>
          <p:cNvSpPr txBox="1">
            <a:spLocks noGrp="1"/>
          </p:cNvSpPr>
          <p:nvPr>
            <p:ph type="sldNum" idx="12"/>
          </p:nvPr>
        </p:nvSpPr>
        <p:spPr>
          <a:xfrm>
            <a:off x="345633" y="6232133"/>
            <a:ext cx="642000" cy="3268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98880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58"/>
        <p:cNvGrpSpPr/>
        <p:nvPr/>
      </p:nvGrpSpPr>
      <p:grpSpPr>
        <a:xfrm>
          <a:off x="0" y="0"/>
          <a:ext cx="0" cy="0"/>
          <a:chOff x="0" y="0"/>
          <a:chExt cx="0" cy="0"/>
        </a:xfrm>
      </p:grpSpPr>
      <p:grpSp>
        <p:nvGrpSpPr>
          <p:cNvPr id="59" name="Google Shape;59;p6"/>
          <p:cNvGrpSpPr/>
          <p:nvPr/>
        </p:nvGrpSpPr>
        <p:grpSpPr>
          <a:xfrm>
            <a:off x="-318" y="-141"/>
            <a:ext cx="12191761" cy="6857756"/>
            <a:chOff x="6361595" y="2777133"/>
            <a:chExt cx="2856819" cy="1606935"/>
          </a:xfrm>
        </p:grpSpPr>
        <p:sp>
          <p:nvSpPr>
            <p:cNvPr id="60" name="Google Shape;60;p6"/>
            <p:cNvSpPr/>
            <p:nvPr/>
          </p:nvSpPr>
          <p:spPr>
            <a:xfrm>
              <a:off x="6361595" y="3328877"/>
              <a:ext cx="2856819" cy="1055191"/>
            </a:xfrm>
            <a:custGeom>
              <a:avLst/>
              <a:gdLst/>
              <a:ahLst/>
              <a:cxnLst/>
              <a:rect l="l" t="t" r="r" b="b"/>
              <a:pathLst>
                <a:path w="2856819" h="1055191" extrusionOk="0">
                  <a:moveTo>
                    <a:pt x="0" y="1055599"/>
                  </a:moveTo>
                  <a:lnTo>
                    <a:pt x="2856819" y="1055599"/>
                  </a:lnTo>
                  <a:lnTo>
                    <a:pt x="2856819" y="0"/>
                  </a:lnTo>
                  <a:lnTo>
                    <a:pt x="0" y="503854"/>
                  </a:lnTo>
                  <a:lnTo>
                    <a:pt x="0" y="105559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 name="Google Shape;61;p6"/>
            <p:cNvSpPr/>
            <p:nvPr/>
          </p:nvSpPr>
          <p:spPr>
            <a:xfrm>
              <a:off x="6361595" y="3581367"/>
              <a:ext cx="471672" cy="250031"/>
            </a:xfrm>
            <a:custGeom>
              <a:avLst/>
              <a:gdLst/>
              <a:ahLst/>
              <a:cxnLst/>
              <a:rect l="l" t="t" r="r" b="b"/>
              <a:pathLst>
                <a:path w="471672" h="250031" extrusionOk="0">
                  <a:moveTo>
                    <a:pt x="0" y="83189"/>
                  </a:moveTo>
                  <a:lnTo>
                    <a:pt x="0" y="251365"/>
                  </a:lnTo>
                  <a:lnTo>
                    <a:pt x="471673" y="168176"/>
                  </a:lnTo>
                  <a:lnTo>
                    <a:pt x="471673" y="0"/>
                  </a:lnTo>
                  <a:lnTo>
                    <a:pt x="0" y="83189"/>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 name="Google Shape;62;p6"/>
            <p:cNvSpPr/>
            <p:nvPr/>
          </p:nvSpPr>
          <p:spPr>
            <a:xfrm>
              <a:off x="8188769" y="3160702"/>
              <a:ext cx="1029645" cy="349746"/>
            </a:xfrm>
            <a:custGeom>
              <a:avLst/>
              <a:gdLst/>
              <a:ahLst/>
              <a:cxnLst/>
              <a:rect l="l" t="t" r="r" b="b"/>
              <a:pathLst>
                <a:path w="1029645" h="349746" extrusionOk="0">
                  <a:moveTo>
                    <a:pt x="1029645" y="0"/>
                  </a:moveTo>
                  <a:lnTo>
                    <a:pt x="0" y="181597"/>
                  </a:lnTo>
                  <a:lnTo>
                    <a:pt x="0" y="349773"/>
                  </a:lnTo>
                  <a:lnTo>
                    <a:pt x="1029645" y="168176"/>
                  </a:lnTo>
                  <a:lnTo>
                    <a:pt x="1029645"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3" name="Google Shape;63;p6"/>
            <p:cNvSpPr/>
            <p:nvPr/>
          </p:nvSpPr>
          <p:spPr>
            <a:xfrm>
              <a:off x="6361595" y="3343125"/>
              <a:ext cx="868949" cy="319980"/>
            </a:xfrm>
            <a:custGeom>
              <a:avLst/>
              <a:gdLst/>
              <a:ahLst/>
              <a:cxnLst/>
              <a:rect l="l" t="t" r="r" b="b"/>
              <a:pathLst>
                <a:path w="868949" h="319980" extrusionOk="0">
                  <a:moveTo>
                    <a:pt x="0" y="153256"/>
                  </a:moveTo>
                  <a:lnTo>
                    <a:pt x="0" y="321431"/>
                  </a:lnTo>
                  <a:lnTo>
                    <a:pt x="868949" y="168176"/>
                  </a:lnTo>
                  <a:lnTo>
                    <a:pt x="868949" y="0"/>
                  </a:lnTo>
                  <a:lnTo>
                    <a:pt x="0" y="153256"/>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4" name="Google Shape;64;p6"/>
            <p:cNvSpPr/>
            <p:nvPr/>
          </p:nvSpPr>
          <p:spPr>
            <a:xfrm>
              <a:off x="6361595" y="3286479"/>
              <a:ext cx="236580" cy="209847"/>
            </a:xfrm>
            <a:custGeom>
              <a:avLst/>
              <a:gdLst/>
              <a:ahLst/>
              <a:cxnLst/>
              <a:rect l="l" t="t" r="r" b="b"/>
              <a:pathLst>
                <a:path w="236580" h="209847" extrusionOk="0">
                  <a:moveTo>
                    <a:pt x="0" y="41725"/>
                  </a:moveTo>
                  <a:lnTo>
                    <a:pt x="0" y="209901"/>
                  </a:lnTo>
                  <a:lnTo>
                    <a:pt x="236580" y="168176"/>
                  </a:lnTo>
                  <a:lnTo>
                    <a:pt x="236580" y="0"/>
                  </a:lnTo>
                  <a:lnTo>
                    <a:pt x="0" y="4172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 name="Google Shape;65;p6"/>
            <p:cNvSpPr/>
            <p:nvPr/>
          </p:nvSpPr>
          <p:spPr>
            <a:xfrm>
              <a:off x="8331610" y="2824350"/>
              <a:ext cx="886804" cy="324445"/>
            </a:xfrm>
            <a:custGeom>
              <a:avLst/>
              <a:gdLst/>
              <a:ahLst/>
              <a:cxnLst/>
              <a:rect l="l" t="t" r="r" b="b"/>
              <a:pathLst>
                <a:path w="886804" h="324445" extrusionOk="0">
                  <a:moveTo>
                    <a:pt x="886804" y="0"/>
                  </a:moveTo>
                  <a:lnTo>
                    <a:pt x="0" y="156405"/>
                  </a:lnTo>
                  <a:lnTo>
                    <a:pt x="0" y="324581"/>
                  </a:lnTo>
                  <a:lnTo>
                    <a:pt x="886804" y="168176"/>
                  </a:lnTo>
                  <a:lnTo>
                    <a:pt x="886804"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 name="Google Shape;66;p6"/>
            <p:cNvSpPr/>
            <p:nvPr/>
          </p:nvSpPr>
          <p:spPr>
            <a:xfrm>
              <a:off x="6868978" y="2954026"/>
              <a:ext cx="660639" cy="284261"/>
            </a:xfrm>
            <a:custGeom>
              <a:avLst/>
              <a:gdLst/>
              <a:ahLst/>
              <a:cxnLst/>
              <a:rect l="l" t="t" r="r" b="b"/>
              <a:pathLst>
                <a:path w="660639" h="284261" extrusionOk="0">
                  <a:moveTo>
                    <a:pt x="0" y="116516"/>
                  </a:moveTo>
                  <a:lnTo>
                    <a:pt x="0" y="284692"/>
                  </a:lnTo>
                  <a:lnTo>
                    <a:pt x="660639" y="168176"/>
                  </a:lnTo>
                  <a:lnTo>
                    <a:pt x="660639" y="0"/>
                  </a:lnTo>
                  <a:lnTo>
                    <a:pt x="0" y="116516"/>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 name="Google Shape;67;p6"/>
            <p:cNvSpPr/>
            <p:nvPr/>
          </p:nvSpPr>
          <p:spPr>
            <a:xfrm>
              <a:off x="7093655" y="2777133"/>
              <a:ext cx="1438825" cy="253007"/>
            </a:xfrm>
            <a:custGeom>
              <a:avLst/>
              <a:gdLst/>
              <a:ahLst/>
              <a:cxnLst/>
              <a:rect l="l" t="t" r="r" b="b"/>
              <a:pathLst>
                <a:path w="1438825" h="253007" extrusionOk="0">
                  <a:moveTo>
                    <a:pt x="485388" y="0"/>
                  </a:moveTo>
                  <a:lnTo>
                    <a:pt x="0" y="85607"/>
                  </a:lnTo>
                  <a:lnTo>
                    <a:pt x="0" y="253783"/>
                  </a:lnTo>
                  <a:lnTo>
                    <a:pt x="1438932" y="0"/>
                  </a:lnTo>
                  <a:lnTo>
                    <a:pt x="485388" y="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68" name="Google Shape;68;p6"/>
          <p:cNvSpPr txBox="1">
            <a:spLocks noGrp="1"/>
          </p:cNvSpPr>
          <p:nvPr>
            <p:ph type="title"/>
          </p:nvPr>
        </p:nvSpPr>
        <p:spPr>
          <a:xfrm>
            <a:off x="609600" y="3192600"/>
            <a:ext cx="5486400" cy="560800"/>
          </a:xfrm>
          <a:prstGeom prst="rect">
            <a:avLst/>
          </a:prstGeom>
          <a:effectLst>
            <a:outerShdw blurRad="28575" dist="9525" dir="5400000" algn="bl" rotWithShape="0">
              <a:srgbClr val="00001A">
                <a:alpha val="15000"/>
              </a:srgbClr>
            </a:outerShdw>
          </a:effectLst>
        </p:spPr>
        <p:txBody>
          <a:bodyPr spcFirstLastPara="1" wrap="square" lIns="0" tIns="0" rIns="0" bIns="0" anchor="b" anchorCtr="0"/>
          <a:lstStyle>
            <a:lvl1pPr lvl="0" rtl="0">
              <a:spcBef>
                <a:spcPts val="0"/>
              </a:spcBef>
              <a:spcAft>
                <a:spcPts val="0"/>
              </a:spcAft>
              <a:buSzPts val="2600"/>
              <a:buNone/>
              <a:defRPr sz="3467"/>
            </a:lvl1pPr>
            <a:lvl2pPr lvl="1" rtl="0">
              <a:spcBef>
                <a:spcPts val="0"/>
              </a:spcBef>
              <a:spcAft>
                <a:spcPts val="0"/>
              </a:spcAft>
              <a:buSzPts val="2600"/>
              <a:buNone/>
              <a:defRPr sz="3467"/>
            </a:lvl2pPr>
            <a:lvl3pPr lvl="2" rtl="0">
              <a:spcBef>
                <a:spcPts val="0"/>
              </a:spcBef>
              <a:spcAft>
                <a:spcPts val="0"/>
              </a:spcAft>
              <a:buSzPts val="2600"/>
              <a:buNone/>
              <a:defRPr sz="3467"/>
            </a:lvl3pPr>
            <a:lvl4pPr lvl="3" rtl="0">
              <a:spcBef>
                <a:spcPts val="0"/>
              </a:spcBef>
              <a:spcAft>
                <a:spcPts val="0"/>
              </a:spcAft>
              <a:buSzPts val="2600"/>
              <a:buNone/>
              <a:defRPr sz="3467"/>
            </a:lvl4pPr>
            <a:lvl5pPr lvl="4" rtl="0">
              <a:spcBef>
                <a:spcPts val="0"/>
              </a:spcBef>
              <a:spcAft>
                <a:spcPts val="0"/>
              </a:spcAft>
              <a:buSzPts val="2600"/>
              <a:buNone/>
              <a:defRPr sz="3467"/>
            </a:lvl5pPr>
            <a:lvl6pPr lvl="5" rtl="0">
              <a:spcBef>
                <a:spcPts val="0"/>
              </a:spcBef>
              <a:spcAft>
                <a:spcPts val="0"/>
              </a:spcAft>
              <a:buSzPts val="2600"/>
              <a:buNone/>
              <a:defRPr sz="3467"/>
            </a:lvl6pPr>
            <a:lvl7pPr lvl="6" rtl="0">
              <a:spcBef>
                <a:spcPts val="0"/>
              </a:spcBef>
              <a:spcAft>
                <a:spcPts val="0"/>
              </a:spcAft>
              <a:buSzPts val="2600"/>
              <a:buNone/>
              <a:defRPr sz="3467"/>
            </a:lvl7pPr>
            <a:lvl8pPr lvl="7" rtl="0">
              <a:spcBef>
                <a:spcPts val="0"/>
              </a:spcBef>
              <a:spcAft>
                <a:spcPts val="0"/>
              </a:spcAft>
              <a:buSzPts val="2600"/>
              <a:buNone/>
              <a:defRPr sz="3467"/>
            </a:lvl8pPr>
            <a:lvl9pPr lvl="8" rtl="0">
              <a:spcBef>
                <a:spcPts val="0"/>
              </a:spcBef>
              <a:spcAft>
                <a:spcPts val="0"/>
              </a:spcAft>
              <a:buSzPts val="2600"/>
              <a:buNone/>
              <a:defRPr sz="3467"/>
            </a:lvl9pPr>
          </a:lstStyle>
          <a:p>
            <a:r>
              <a:rPr lang="en-US"/>
              <a:t>Click to edit Master title style</a:t>
            </a:r>
            <a:endParaRPr/>
          </a:p>
        </p:txBody>
      </p:sp>
      <p:sp>
        <p:nvSpPr>
          <p:cNvPr id="69" name="Google Shape;69;p6"/>
          <p:cNvSpPr txBox="1">
            <a:spLocks noGrp="1"/>
          </p:cNvSpPr>
          <p:nvPr>
            <p:ph type="body" idx="1"/>
          </p:nvPr>
        </p:nvSpPr>
        <p:spPr>
          <a:xfrm>
            <a:off x="4267200" y="3733567"/>
            <a:ext cx="7315200" cy="2825200"/>
          </a:xfrm>
          <a:prstGeom prst="rect">
            <a:avLst/>
          </a:prstGeom>
        </p:spPr>
        <p:txBody>
          <a:bodyPr spcFirstLastPara="1" wrap="square" lIns="0" tIns="0" rIns="0" bIns="0" anchor="ctr" anchorCtr="0"/>
          <a:lstStyle>
            <a:lvl1pPr marL="609585" lvl="0" indent="-474121" rtl="0">
              <a:spcBef>
                <a:spcPts val="800"/>
              </a:spcBef>
              <a:spcAft>
                <a:spcPts val="0"/>
              </a:spcAft>
              <a:buSzPts val="2000"/>
              <a:buChar char="▰"/>
              <a:defRPr sz="2667"/>
            </a:lvl1pPr>
            <a:lvl2pPr marL="1219170" lvl="1" indent="-474121" rtl="0">
              <a:spcBef>
                <a:spcPts val="0"/>
              </a:spcBef>
              <a:spcAft>
                <a:spcPts val="0"/>
              </a:spcAft>
              <a:buSzPts val="2000"/>
              <a:buChar char="▰"/>
              <a:defRPr sz="2667"/>
            </a:lvl2pPr>
            <a:lvl3pPr marL="1828754" lvl="2" indent="-474121" rtl="0">
              <a:spcBef>
                <a:spcPts val="0"/>
              </a:spcBef>
              <a:spcAft>
                <a:spcPts val="0"/>
              </a:spcAft>
              <a:buSzPts val="2000"/>
              <a:buChar char="▰"/>
              <a:defRPr sz="2667"/>
            </a:lvl3pPr>
            <a:lvl4pPr marL="2438339" lvl="3" indent="-474121" rtl="0">
              <a:spcBef>
                <a:spcPts val="0"/>
              </a:spcBef>
              <a:spcAft>
                <a:spcPts val="0"/>
              </a:spcAft>
              <a:buSzPts val="2000"/>
              <a:buChar char="▰"/>
              <a:defRPr sz="2667"/>
            </a:lvl4pPr>
            <a:lvl5pPr marL="3047924" lvl="4" indent="-474121" rtl="0">
              <a:spcBef>
                <a:spcPts val="0"/>
              </a:spcBef>
              <a:spcAft>
                <a:spcPts val="0"/>
              </a:spcAft>
              <a:buSzPts val="2000"/>
              <a:buChar char="▰"/>
              <a:defRPr sz="2667"/>
            </a:lvl5pPr>
            <a:lvl6pPr marL="3657509" lvl="5" indent="-474121" rtl="0">
              <a:spcBef>
                <a:spcPts val="0"/>
              </a:spcBef>
              <a:spcAft>
                <a:spcPts val="0"/>
              </a:spcAft>
              <a:buSzPts val="2000"/>
              <a:buChar char="▰"/>
              <a:defRPr sz="2667"/>
            </a:lvl6pPr>
            <a:lvl7pPr marL="4267093" lvl="6" indent="-474121" rtl="0">
              <a:spcBef>
                <a:spcPts val="0"/>
              </a:spcBef>
              <a:spcAft>
                <a:spcPts val="0"/>
              </a:spcAft>
              <a:buSzPts val="2000"/>
              <a:buChar char="▰"/>
              <a:defRPr sz="2667"/>
            </a:lvl7pPr>
            <a:lvl8pPr marL="4876678" lvl="7" indent="-474121" rtl="0">
              <a:spcBef>
                <a:spcPts val="0"/>
              </a:spcBef>
              <a:spcAft>
                <a:spcPts val="0"/>
              </a:spcAft>
              <a:buSzPts val="2000"/>
              <a:buChar char="▰"/>
              <a:defRPr sz="2667"/>
            </a:lvl8pPr>
            <a:lvl9pPr marL="5486263" lvl="8" indent="-474121" rtl="0">
              <a:spcBef>
                <a:spcPts val="0"/>
              </a:spcBef>
              <a:spcAft>
                <a:spcPts val="0"/>
              </a:spcAft>
              <a:buSzPts val="2000"/>
              <a:buChar char="▰"/>
              <a:defRPr sz="2667"/>
            </a:lvl9pPr>
          </a:lstStyle>
          <a:p>
            <a:pPr lvl="0"/>
            <a:r>
              <a:rPr lang="en-US"/>
              <a:t>Click to edit Master text styles</a:t>
            </a:r>
          </a:p>
        </p:txBody>
      </p:sp>
      <p:sp>
        <p:nvSpPr>
          <p:cNvPr id="70" name="Google Shape;70;p6"/>
          <p:cNvSpPr txBox="1">
            <a:spLocks noGrp="1"/>
          </p:cNvSpPr>
          <p:nvPr>
            <p:ph type="sldNum" idx="12"/>
          </p:nvPr>
        </p:nvSpPr>
        <p:spPr>
          <a:xfrm>
            <a:off x="345633" y="6232133"/>
            <a:ext cx="642000" cy="326800"/>
          </a:xfrm>
          <a:prstGeom prst="rect">
            <a:avLst/>
          </a:prstGeom>
        </p:spPr>
        <p:txBody>
          <a:bodyPr spcFirstLastPara="1" wrap="square" lIns="0" tIns="0" rIns="0" bIns="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06141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71"/>
        <p:cNvGrpSpPr/>
        <p:nvPr/>
      </p:nvGrpSpPr>
      <p:grpSpPr>
        <a:xfrm>
          <a:off x="0" y="0"/>
          <a:ext cx="0" cy="0"/>
          <a:chOff x="0" y="0"/>
          <a:chExt cx="0" cy="0"/>
        </a:xfrm>
      </p:grpSpPr>
      <p:grpSp>
        <p:nvGrpSpPr>
          <p:cNvPr id="72" name="Google Shape;72;p7"/>
          <p:cNvGrpSpPr/>
          <p:nvPr/>
        </p:nvGrpSpPr>
        <p:grpSpPr>
          <a:xfrm>
            <a:off x="-159" y="-141"/>
            <a:ext cx="12191761" cy="6857756"/>
            <a:chOff x="2973586" y="2777133"/>
            <a:chExt cx="2856819" cy="1606935"/>
          </a:xfrm>
        </p:grpSpPr>
        <p:sp>
          <p:nvSpPr>
            <p:cNvPr id="73" name="Google Shape;73;p7"/>
            <p:cNvSpPr/>
            <p:nvPr/>
          </p:nvSpPr>
          <p:spPr>
            <a:xfrm>
              <a:off x="2973586" y="2944901"/>
              <a:ext cx="2856819" cy="1439167"/>
            </a:xfrm>
            <a:custGeom>
              <a:avLst/>
              <a:gdLst/>
              <a:ahLst/>
              <a:cxnLst/>
              <a:rect l="l" t="t" r="r" b="b"/>
              <a:pathLst>
                <a:path w="2856819" h="1439167" extrusionOk="0">
                  <a:moveTo>
                    <a:pt x="0" y="1439576"/>
                  </a:moveTo>
                  <a:lnTo>
                    <a:pt x="2856819" y="1439576"/>
                  </a:lnTo>
                  <a:lnTo>
                    <a:pt x="2856819" y="0"/>
                  </a:lnTo>
                  <a:lnTo>
                    <a:pt x="0" y="503855"/>
                  </a:lnTo>
                  <a:lnTo>
                    <a:pt x="0" y="143957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 name="Google Shape;74;p7"/>
            <p:cNvSpPr/>
            <p:nvPr/>
          </p:nvSpPr>
          <p:spPr>
            <a:xfrm>
              <a:off x="3669936" y="2777133"/>
              <a:ext cx="1203732" cy="211335"/>
            </a:xfrm>
            <a:custGeom>
              <a:avLst/>
              <a:gdLst/>
              <a:ahLst/>
              <a:cxnLst/>
              <a:rect l="l" t="t" r="r" b="b"/>
              <a:pathLst>
                <a:path w="1203732" h="211335" extrusionOk="0">
                  <a:moveTo>
                    <a:pt x="251070" y="0"/>
                  </a:moveTo>
                  <a:lnTo>
                    <a:pt x="0" y="44281"/>
                  </a:lnTo>
                  <a:lnTo>
                    <a:pt x="0" y="212457"/>
                  </a:lnTo>
                  <a:lnTo>
                    <a:pt x="1204612" y="0"/>
                  </a:lnTo>
                  <a:lnTo>
                    <a:pt x="25107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5" name="Google Shape;75;p7"/>
            <p:cNvSpPr/>
            <p:nvPr/>
          </p:nvSpPr>
          <p:spPr>
            <a:xfrm>
              <a:off x="2973586" y="2900141"/>
              <a:ext cx="249971" cy="211335"/>
            </a:xfrm>
            <a:custGeom>
              <a:avLst/>
              <a:gdLst/>
              <a:ahLst/>
              <a:cxnLst/>
              <a:rect l="l" t="t" r="r" b="b"/>
              <a:pathLst>
                <a:path w="249971" h="211335" extrusionOk="0">
                  <a:moveTo>
                    <a:pt x="0" y="44087"/>
                  </a:moveTo>
                  <a:lnTo>
                    <a:pt x="0" y="212263"/>
                  </a:lnTo>
                  <a:lnTo>
                    <a:pt x="249972" y="168176"/>
                  </a:lnTo>
                  <a:lnTo>
                    <a:pt x="249972" y="0"/>
                  </a:lnTo>
                  <a:lnTo>
                    <a:pt x="0" y="44087"/>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6" name="Google Shape;76;p7"/>
            <p:cNvSpPr/>
            <p:nvPr/>
          </p:nvSpPr>
          <p:spPr>
            <a:xfrm>
              <a:off x="2973586" y="3176135"/>
              <a:ext cx="592194" cy="272355"/>
            </a:xfrm>
            <a:custGeom>
              <a:avLst/>
              <a:gdLst/>
              <a:ahLst/>
              <a:cxnLst/>
              <a:rect l="l" t="t" r="r" b="b"/>
              <a:pathLst>
                <a:path w="592194" h="272355" extrusionOk="0">
                  <a:moveTo>
                    <a:pt x="0" y="104445"/>
                  </a:moveTo>
                  <a:lnTo>
                    <a:pt x="0" y="272620"/>
                  </a:lnTo>
                  <a:lnTo>
                    <a:pt x="592195" y="168176"/>
                  </a:lnTo>
                  <a:lnTo>
                    <a:pt x="592195" y="0"/>
                  </a:lnTo>
                  <a:lnTo>
                    <a:pt x="0" y="104445"/>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7" name="Google Shape;77;p7"/>
            <p:cNvSpPr/>
            <p:nvPr/>
          </p:nvSpPr>
          <p:spPr>
            <a:xfrm>
              <a:off x="5446520" y="2777133"/>
              <a:ext cx="383885" cy="235148"/>
            </a:xfrm>
            <a:custGeom>
              <a:avLst/>
              <a:gdLst/>
              <a:ahLst/>
              <a:cxnLst/>
              <a:rect l="l" t="t" r="r" b="b"/>
              <a:pathLst>
                <a:path w="383885" h="235148" extrusionOk="0">
                  <a:moveTo>
                    <a:pt x="383885" y="0"/>
                  </a:moveTo>
                  <a:lnTo>
                    <a:pt x="381571" y="0"/>
                  </a:lnTo>
                  <a:lnTo>
                    <a:pt x="0" y="67297"/>
                  </a:lnTo>
                  <a:lnTo>
                    <a:pt x="0" y="235473"/>
                  </a:lnTo>
                  <a:lnTo>
                    <a:pt x="383885" y="167768"/>
                  </a:lnTo>
                  <a:lnTo>
                    <a:pt x="38388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8" name="Google Shape;78;p7"/>
            <p:cNvSpPr/>
            <p:nvPr/>
          </p:nvSpPr>
          <p:spPr>
            <a:xfrm>
              <a:off x="2973586" y="2964659"/>
              <a:ext cx="837702" cy="315515"/>
            </a:xfrm>
            <a:custGeom>
              <a:avLst/>
              <a:gdLst/>
              <a:ahLst/>
              <a:cxnLst/>
              <a:rect l="l" t="t" r="r" b="b"/>
              <a:pathLst>
                <a:path w="837702" h="315515" extrusionOk="0">
                  <a:moveTo>
                    <a:pt x="0" y="147745"/>
                  </a:moveTo>
                  <a:lnTo>
                    <a:pt x="0" y="315920"/>
                  </a:lnTo>
                  <a:lnTo>
                    <a:pt x="837703" y="168176"/>
                  </a:lnTo>
                  <a:lnTo>
                    <a:pt x="837703" y="0"/>
                  </a:lnTo>
                  <a:lnTo>
                    <a:pt x="0" y="14774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79" name="Google Shape;79;p7"/>
          <p:cNvSpPr txBox="1">
            <a:spLocks noGrp="1"/>
          </p:cNvSpPr>
          <p:nvPr>
            <p:ph type="title"/>
          </p:nvPr>
        </p:nvSpPr>
        <p:spPr>
          <a:xfrm>
            <a:off x="609600" y="-133"/>
            <a:ext cx="7315200" cy="2419200"/>
          </a:xfrm>
          <a:prstGeom prst="rect">
            <a:avLst/>
          </a:prstGeom>
        </p:spPr>
        <p:txBody>
          <a:bodyPr spcFirstLastPara="1" wrap="square" lIns="0" tIns="0" rIns="0" bIns="0" anchor="ctr"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80" name="Google Shape;80;p7"/>
          <p:cNvSpPr txBox="1">
            <a:spLocks noGrp="1"/>
          </p:cNvSpPr>
          <p:nvPr>
            <p:ph type="body" idx="1"/>
          </p:nvPr>
        </p:nvSpPr>
        <p:spPr>
          <a:xfrm>
            <a:off x="4267167" y="2545733"/>
            <a:ext cx="3324800" cy="4022000"/>
          </a:xfrm>
          <a:prstGeom prst="rect">
            <a:avLst/>
          </a:prstGeom>
        </p:spPr>
        <p:txBody>
          <a:bodyPr spcFirstLastPara="1" wrap="square" lIns="0" tIns="0" rIns="0" bIns="0" anchor="t" anchorCtr="0"/>
          <a:lstStyle>
            <a:lvl1pPr marL="609585" lvl="0" indent="-457189">
              <a:spcBef>
                <a:spcPts val="800"/>
              </a:spcBef>
              <a:spcAft>
                <a:spcPts val="0"/>
              </a:spcAft>
              <a:buSzPts val="1800"/>
              <a:buChar char="▰"/>
              <a:defRPr sz="2400"/>
            </a:lvl1pPr>
            <a:lvl2pPr marL="1219170" lvl="1" indent="-457189">
              <a:spcBef>
                <a:spcPts val="0"/>
              </a:spcBef>
              <a:spcAft>
                <a:spcPts val="0"/>
              </a:spcAft>
              <a:buSzPts val="1800"/>
              <a:buChar char="▰"/>
              <a:defRPr sz="2400"/>
            </a:lvl2pPr>
            <a:lvl3pPr marL="1828754" lvl="2" indent="-457189">
              <a:spcBef>
                <a:spcPts val="0"/>
              </a:spcBef>
              <a:spcAft>
                <a:spcPts val="0"/>
              </a:spcAft>
              <a:buSzPts val="1800"/>
              <a:buChar char="▰"/>
              <a:defRPr sz="2400"/>
            </a:lvl3pPr>
            <a:lvl4pPr marL="2438339" lvl="3" indent="-457189">
              <a:spcBef>
                <a:spcPts val="0"/>
              </a:spcBef>
              <a:spcAft>
                <a:spcPts val="0"/>
              </a:spcAft>
              <a:buSzPts val="1800"/>
              <a:buChar char="▰"/>
              <a:defRPr sz="2400"/>
            </a:lvl4pPr>
            <a:lvl5pPr marL="3047924" lvl="4" indent="-457189">
              <a:spcBef>
                <a:spcPts val="0"/>
              </a:spcBef>
              <a:spcAft>
                <a:spcPts val="0"/>
              </a:spcAft>
              <a:buSzPts val="1800"/>
              <a:buChar char="▰"/>
              <a:defRPr sz="2400"/>
            </a:lvl5pPr>
            <a:lvl6pPr marL="3657509" lvl="5" indent="-457189">
              <a:spcBef>
                <a:spcPts val="0"/>
              </a:spcBef>
              <a:spcAft>
                <a:spcPts val="0"/>
              </a:spcAft>
              <a:buSzPts val="1800"/>
              <a:buChar char="▰"/>
              <a:defRPr sz="2400"/>
            </a:lvl6pPr>
            <a:lvl7pPr marL="4267093" lvl="6" indent="-457189">
              <a:spcBef>
                <a:spcPts val="0"/>
              </a:spcBef>
              <a:spcAft>
                <a:spcPts val="0"/>
              </a:spcAft>
              <a:buSzPts val="1800"/>
              <a:buChar char="▰"/>
              <a:defRPr sz="2400"/>
            </a:lvl7pPr>
            <a:lvl8pPr marL="4876678" lvl="7" indent="-457189">
              <a:spcBef>
                <a:spcPts val="0"/>
              </a:spcBef>
              <a:spcAft>
                <a:spcPts val="0"/>
              </a:spcAft>
              <a:buSzPts val="1800"/>
              <a:buChar char="▰"/>
              <a:defRPr sz="2400"/>
            </a:lvl8pPr>
            <a:lvl9pPr marL="5486263" lvl="8" indent="-457189">
              <a:spcBef>
                <a:spcPts val="0"/>
              </a:spcBef>
              <a:spcAft>
                <a:spcPts val="0"/>
              </a:spcAft>
              <a:buSzPts val="1800"/>
              <a:buChar char="▰"/>
              <a:defRPr sz="2400"/>
            </a:lvl9pPr>
          </a:lstStyle>
          <a:p>
            <a:pPr lvl="0"/>
            <a:r>
              <a:rPr lang="en-US"/>
              <a:t>Click to edit Master text styles</a:t>
            </a:r>
          </a:p>
        </p:txBody>
      </p:sp>
      <p:sp>
        <p:nvSpPr>
          <p:cNvPr id="81" name="Google Shape;81;p7"/>
          <p:cNvSpPr txBox="1">
            <a:spLocks noGrp="1"/>
          </p:cNvSpPr>
          <p:nvPr>
            <p:ph type="body" idx="2"/>
          </p:nvPr>
        </p:nvSpPr>
        <p:spPr>
          <a:xfrm>
            <a:off x="8257607" y="2545733"/>
            <a:ext cx="3324800" cy="4022000"/>
          </a:xfrm>
          <a:prstGeom prst="rect">
            <a:avLst/>
          </a:prstGeom>
        </p:spPr>
        <p:txBody>
          <a:bodyPr spcFirstLastPara="1" wrap="square" lIns="0" tIns="0" rIns="0" bIns="0" anchor="t" anchorCtr="0"/>
          <a:lstStyle>
            <a:lvl1pPr marL="609585" lvl="0" indent="-457189">
              <a:spcBef>
                <a:spcPts val="800"/>
              </a:spcBef>
              <a:spcAft>
                <a:spcPts val="0"/>
              </a:spcAft>
              <a:buSzPts val="1800"/>
              <a:buChar char="▰"/>
              <a:defRPr sz="2400"/>
            </a:lvl1pPr>
            <a:lvl2pPr marL="1219170" lvl="1" indent="-457189">
              <a:spcBef>
                <a:spcPts val="0"/>
              </a:spcBef>
              <a:spcAft>
                <a:spcPts val="0"/>
              </a:spcAft>
              <a:buSzPts val="1800"/>
              <a:buChar char="▰"/>
              <a:defRPr sz="2400"/>
            </a:lvl2pPr>
            <a:lvl3pPr marL="1828754" lvl="2" indent="-457189">
              <a:spcBef>
                <a:spcPts val="0"/>
              </a:spcBef>
              <a:spcAft>
                <a:spcPts val="0"/>
              </a:spcAft>
              <a:buSzPts val="1800"/>
              <a:buChar char="▰"/>
              <a:defRPr sz="2400"/>
            </a:lvl3pPr>
            <a:lvl4pPr marL="2438339" lvl="3" indent="-457189">
              <a:spcBef>
                <a:spcPts val="0"/>
              </a:spcBef>
              <a:spcAft>
                <a:spcPts val="0"/>
              </a:spcAft>
              <a:buSzPts val="1800"/>
              <a:buChar char="▰"/>
              <a:defRPr sz="2400"/>
            </a:lvl4pPr>
            <a:lvl5pPr marL="3047924" lvl="4" indent="-457189">
              <a:spcBef>
                <a:spcPts val="0"/>
              </a:spcBef>
              <a:spcAft>
                <a:spcPts val="0"/>
              </a:spcAft>
              <a:buSzPts val="1800"/>
              <a:buChar char="▰"/>
              <a:defRPr sz="2400"/>
            </a:lvl5pPr>
            <a:lvl6pPr marL="3657509" lvl="5" indent="-457189">
              <a:spcBef>
                <a:spcPts val="0"/>
              </a:spcBef>
              <a:spcAft>
                <a:spcPts val="0"/>
              </a:spcAft>
              <a:buSzPts val="1800"/>
              <a:buChar char="▰"/>
              <a:defRPr sz="2400"/>
            </a:lvl6pPr>
            <a:lvl7pPr marL="4267093" lvl="6" indent="-457189">
              <a:spcBef>
                <a:spcPts val="0"/>
              </a:spcBef>
              <a:spcAft>
                <a:spcPts val="0"/>
              </a:spcAft>
              <a:buSzPts val="1800"/>
              <a:buChar char="▰"/>
              <a:defRPr sz="2400"/>
            </a:lvl7pPr>
            <a:lvl8pPr marL="4876678" lvl="7" indent="-457189">
              <a:spcBef>
                <a:spcPts val="0"/>
              </a:spcBef>
              <a:spcAft>
                <a:spcPts val="0"/>
              </a:spcAft>
              <a:buSzPts val="1800"/>
              <a:buChar char="▰"/>
              <a:defRPr sz="2400"/>
            </a:lvl8pPr>
            <a:lvl9pPr marL="5486263" lvl="8" indent="-457189">
              <a:spcBef>
                <a:spcPts val="0"/>
              </a:spcBef>
              <a:spcAft>
                <a:spcPts val="0"/>
              </a:spcAft>
              <a:buSzPts val="1800"/>
              <a:buChar char="▰"/>
              <a:defRPr sz="2400"/>
            </a:lvl9pPr>
          </a:lstStyle>
          <a:p>
            <a:pPr lvl="0"/>
            <a:r>
              <a:rPr lang="en-US"/>
              <a:t>Click to edit Master text styles</a:t>
            </a:r>
          </a:p>
        </p:txBody>
      </p:sp>
      <p:sp>
        <p:nvSpPr>
          <p:cNvPr id="82" name="Google Shape;82;p7"/>
          <p:cNvSpPr txBox="1">
            <a:spLocks noGrp="1"/>
          </p:cNvSpPr>
          <p:nvPr>
            <p:ph type="sldNum" idx="12"/>
          </p:nvPr>
        </p:nvSpPr>
        <p:spPr>
          <a:xfrm>
            <a:off x="345633" y="6232133"/>
            <a:ext cx="642000" cy="3268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733189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83"/>
        <p:cNvGrpSpPr/>
        <p:nvPr/>
      </p:nvGrpSpPr>
      <p:grpSpPr>
        <a:xfrm>
          <a:off x="0" y="0"/>
          <a:ext cx="0" cy="0"/>
          <a:chOff x="0" y="0"/>
          <a:chExt cx="0" cy="0"/>
        </a:xfrm>
      </p:grpSpPr>
      <p:grpSp>
        <p:nvGrpSpPr>
          <p:cNvPr id="84" name="Google Shape;84;p8"/>
          <p:cNvGrpSpPr/>
          <p:nvPr/>
        </p:nvGrpSpPr>
        <p:grpSpPr>
          <a:xfrm>
            <a:off x="-159" y="-141"/>
            <a:ext cx="12191761" cy="6857756"/>
            <a:chOff x="2973586" y="2777133"/>
            <a:chExt cx="2856819" cy="1606935"/>
          </a:xfrm>
        </p:grpSpPr>
        <p:sp>
          <p:nvSpPr>
            <p:cNvPr id="85" name="Google Shape;85;p8"/>
            <p:cNvSpPr/>
            <p:nvPr/>
          </p:nvSpPr>
          <p:spPr>
            <a:xfrm>
              <a:off x="2973586" y="2944901"/>
              <a:ext cx="2856819" cy="1439167"/>
            </a:xfrm>
            <a:custGeom>
              <a:avLst/>
              <a:gdLst/>
              <a:ahLst/>
              <a:cxnLst/>
              <a:rect l="l" t="t" r="r" b="b"/>
              <a:pathLst>
                <a:path w="2856819" h="1439167" extrusionOk="0">
                  <a:moveTo>
                    <a:pt x="0" y="1439576"/>
                  </a:moveTo>
                  <a:lnTo>
                    <a:pt x="2856819" y="1439576"/>
                  </a:lnTo>
                  <a:lnTo>
                    <a:pt x="2856819" y="0"/>
                  </a:lnTo>
                  <a:lnTo>
                    <a:pt x="0" y="503855"/>
                  </a:lnTo>
                  <a:lnTo>
                    <a:pt x="0" y="143957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6" name="Google Shape;86;p8"/>
            <p:cNvSpPr/>
            <p:nvPr/>
          </p:nvSpPr>
          <p:spPr>
            <a:xfrm>
              <a:off x="3669936" y="2777133"/>
              <a:ext cx="1203732" cy="211335"/>
            </a:xfrm>
            <a:custGeom>
              <a:avLst/>
              <a:gdLst/>
              <a:ahLst/>
              <a:cxnLst/>
              <a:rect l="l" t="t" r="r" b="b"/>
              <a:pathLst>
                <a:path w="1203732" h="211335" extrusionOk="0">
                  <a:moveTo>
                    <a:pt x="251070" y="0"/>
                  </a:moveTo>
                  <a:lnTo>
                    <a:pt x="0" y="44281"/>
                  </a:lnTo>
                  <a:lnTo>
                    <a:pt x="0" y="212457"/>
                  </a:lnTo>
                  <a:lnTo>
                    <a:pt x="1204612" y="0"/>
                  </a:lnTo>
                  <a:lnTo>
                    <a:pt x="25107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7" name="Google Shape;87;p8"/>
            <p:cNvSpPr/>
            <p:nvPr/>
          </p:nvSpPr>
          <p:spPr>
            <a:xfrm>
              <a:off x="2973586" y="2900141"/>
              <a:ext cx="249971" cy="211335"/>
            </a:xfrm>
            <a:custGeom>
              <a:avLst/>
              <a:gdLst/>
              <a:ahLst/>
              <a:cxnLst/>
              <a:rect l="l" t="t" r="r" b="b"/>
              <a:pathLst>
                <a:path w="249971" h="211335" extrusionOk="0">
                  <a:moveTo>
                    <a:pt x="0" y="44087"/>
                  </a:moveTo>
                  <a:lnTo>
                    <a:pt x="0" y="212263"/>
                  </a:lnTo>
                  <a:lnTo>
                    <a:pt x="249972" y="168176"/>
                  </a:lnTo>
                  <a:lnTo>
                    <a:pt x="249972" y="0"/>
                  </a:lnTo>
                  <a:lnTo>
                    <a:pt x="0" y="44087"/>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8" name="Google Shape;88;p8"/>
            <p:cNvSpPr/>
            <p:nvPr/>
          </p:nvSpPr>
          <p:spPr>
            <a:xfrm>
              <a:off x="2973586" y="3176135"/>
              <a:ext cx="592194" cy="272355"/>
            </a:xfrm>
            <a:custGeom>
              <a:avLst/>
              <a:gdLst/>
              <a:ahLst/>
              <a:cxnLst/>
              <a:rect l="l" t="t" r="r" b="b"/>
              <a:pathLst>
                <a:path w="592194" h="272355" extrusionOk="0">
                  <a:moveTo>
                    <a:pt x="0" y="104445"/>
                  </a:moveTo>
                  <a:lnTo>
                    <a:pt x="0" y="272620"/>
                  </a:lnTo>
                  <a:lnTo>
                    <a:pt x="592195" y="168176"/>
                  </a:lnTo>
                  <a:lnTo>
                    <a:pt x="592195" y="0"/>
                  </a:lnTo>
                  <a:lnTo>
                    <a:pt x="0" y="104445"/>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9" name="Google Shape;89;p8"/>
            <p:cNvSpPr/>
            <p:nvPr/>
          </p:nvSpPr>
          <p:spPr>
            <a:xfrm>
              <a:off x="5446520" y="2777133"/>
              <a:ext cx="383885" cy="235148"/>
            </a:xfrm>
            <a:custGeom>
              <a:avLst/>
              <a:gdLst/>
              <a:ahLst/>
              <a:cxnLst/>
              <a:rect l="l" t="t" r="r" b="b"/>
              <a:pathLst>
                <a:path w="383885" h="235148" extrusionOk="0">
                  <a:moveTo>
                    <a:pt x="383885" y="0"/>
                  </a:moveTo>
                  <a:lnTo>
                    <a:pt x="381571" y="0"/>
                  </a:lnTo>
                  <a:lnTo>
                    <a:pt x="0" y="67297"/>
                  </a:lnTo>
                  <a:lnTo>
                    <a:pt x="0" y="235473"/>
                  </a:lnTo>
                  <a:lnTo>
                    <a:pt x="383885" y="167768"/>
                  </a:lnTo>
                  <a:lnTo>
                    <a:pt x="38388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0" name="Google Shape;90;p8"/>
            <p:cNvSpPr/>
            <p:nvPr/>
          </p:nvSpPr>
          <p:spPr>
            <a:xfrm>
              <a:off x="2973586" y="2964659"/>
              <a:ext cx="837702" cy="315515"/>
            </a:xfrm>
            <a:custGeom>
              <a:avLst/>
              <a:gdLst/>
              <a:ahLst/>
              <a:cxnLst/>
              <a:rect l="l" t="t" r="r" b="b"/>
              <a:pathLst>
                <a:path w="837702" h="315515" extrusionOk="0">
                  <a:moveTo>
                    <a:pt x="0" y="147745"/>
                  </a:moveTo>
                  <a:lnTo>
                    <a:pt x="0" y="315920"/>
                  </a:lnTo>
                  <a:lnTo>
                    <a:pt x="837703" y="168176"/>
                  </a:lnTo>
                  <a:lnTo>
                    <a:pt x="837703" y="0"/>
                  </a:lnTo>
                  <a:lnTo>
                    <a:pt x="0" y="14774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91" name="Google Shape;91;p8"/>
          <p:cNvSpPr txBox="1">
            <a:spLocks noGrp="1"/>
          </p:cNvSpPr>
          <p:nvPr>
            <p:ph type="title"/>
          </p:nvPr>
        </p:nvSpPr>
        <p:spPr>
          <a:xfrm>
            <a:off x="609600" y="-133"/>
            <a:ext cx="7315200" cy="2419200"/>
          </a:xfrm>
          <a:prstGeom prst="rect">
            <a:avLst/>
          </a:prstGeom>
        </p:spPr>
        <p:txBody>
          <a:bodyPr spcFirstLastPara="1" wrap="square" lIns="0" tIns="0" rIns="0" bIns="0" anchor="ctr" anchorCtr="0"/>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92" name="Google Shape;92;p8"/>
          <p:cNvSpPr txBox="1">
            <a:spLocks noGrp="1"/>
          </p:cNvSpPr>
          <p:nvPr>
            <p:ph type="body" idx="1"/>
          </p:nvPr>
        </p:nvSpPr>
        <p:spPr>
          <a:xfrm>
            <a:off x="609600" y="3177533"/>
            <a:ext cx="3418000" cy="2959600"/>
          </a:xfrm>
          <a:prstGeom prst="rect">
            <a:avLst/>
          </a:prstGeom>
        </p:spPr>
        <p:txBody>
          <a:bodyPr spcFirstLastPara="1" wrap="square" lIns="0" tIns="0" rIns="0" bIns="0" anchor="t" anchorCtr="0"/>
          <a:lstStyle>
            <a:lvl1pPr marL="609585" lvl="0" indent="-440256" rtl="0">
              <a:spcBef>
                <a:spcPts val="800"/>
              </a:spcBef>
              <a:spcAft>
                <a:spcPts val="0"/>
              </a:spcAft>
              <a:buSzPts val="1600"/>
              <a:buChar char="▰"/>
              <a:defRPr sz="2133"/>
            </a:lvl1pPr>
            <a:lvl2pPr marL="1219170" lvl="1" indent="-440256" rtl="0">
              <a:spcBef>
                <a:spcPts val="0"/>
              </a:spcBef>
              <a:spcAft>
                <a:spcPts val="0"/>
              </a:spcAft>
              <a:buSzPts val="1600"/>
              <a:buChar char="▰"/>
              <a:defRPr sz="2133"/>
            </a:lvl2pPr>
            <a:lvl3pPr marL="1828754" lvl="2" indent="-440256" rtl="0">
              <a:spcBef>
                <a:spcPts val="0"/>
              </a:spcBef>
              <a:spcAft>
                <a:spcPts val="0"/>
              </a:spcAft>
              <a:buSzPts val="1600"/>
              <a:buChar char="▰"/>
              <a:defRPr sz="2133"/>
            </a:lvl3pPr>
            <a:lvl4pPr marL="2438339" lvl="3" indent="-440256" rtl="0">
              <a:spcBef>
                <a:spcPts val="0"/>
              </a:spcBef>
              <a:spcAft>
                <a:spcPts val="0"/>
              </a:spcAft>
              <a:buSzPts val="1600"/>
              <a:buChar char="▰"/>
              <a:defRPr sz="2133"/>
            </a:lvl4pPr>
            <a:lvl5pPr marL="3047924" lvl="4" indent="-440256" rtl="0">
              <a:spcBef>
                <a:spcPts val="0"/>
              </a:spcBef>
              <a:spcAft>
                <a:spcPts val="0"/>
              </a:spcAft>
              <a:buSzPts val="1600"/>
              <a:buChar char="▰"/>
              <a:defRPr sz="2133"/>
            </a:lvl5pPr>
            <a:lvl6pPr marL="3657509" lvl="5" indent="-440256" rtl="0">
              <a:spcBef>
                <a:spcPts val="0"/>
              </a:spcBef>
              <a:spcAft>
                <a:spcPts val="0"/>
              </a:spcAft>
              <a:buSzPts val="1600"/>
              <a:buChar char="▰"/>
              <a:defRPr sz="2133"/>
            </a:lvl6pPr>
            <a:lvl7pPr marL="4267093" lvl="6" indent="-440256" rtl="0">
              <a:spcBef>
                <a:spcPts val="0"/>
              </a:spcBef>
              <a:spcAft>
                <a:spcPts val="0"/>
              </a:spcAft>
              <a:buSzPts val="1600"/>
              <a:buChar char="▰"/>
              <a:defRPr sz="2133"/>
            </a:lvl7pPr>
            <a:lvl8pPr marL="4876678" lvl="7" indent="-440256" rtl="0">
              <a:spcBef>
                <a:spcPts val="0"/>
              </a:spcBef>
              <a:spcAft>
                <a:spcPts val="0"/>
              </a:spcAft>
              <a:buSzPts val="1600"/>
              <a:buChar char="▰"/>
              <a:defRPr sz="2133"/>
            </a:lvl8pPr>
            <a:lvl9pPr marL="5486263" lvl="8" indent="-440256" rtl="0">
              <a:spcBef>
                <a:spcPts val="0"/>
              </a:spcBef>
              <a:spcAft>
                <a:spcPts val="0"/>
              </a:spcAft>
              <a:buSzPts val="1600"/>
              <a:buChar char="▰"/>
              <a:defRPr sz="2133"/>
            </a:lvl9pPr>
          </a:lstStyle>
          <a:p>
            <a:pPr lvl="0"/>
            <a:r>
              <a:rPr lang="en-US"/>
              <a:t>Click to edit Master text styles</a:t>
            </a:r>
          </a:p>
        </p:txBody>
      </p:sp>
      <p:sp>
        <p:nvSpPr>
          <p:cNvPr id="93" name="Google Shape;93;p8"/>
          <p:cNvSpPr txBox="1">
            <a:spLocks noGrp="1"/>
          </p:cNvSpPr>
          <p:nvPr>
            <p:ph type="body" idx="2"/>
          </p:nvPr>
        </p:nvSpPr>
        <p:spPr>
          <a:xfrm>
            <a:off x="4386984" y="3177533"/>
            <a:ext cx="3418000" cy="2959600"/>
          </a:xfrm>
          <a:prstGeom prst="rect">
            <a:avLst/>
          </a:prstGeom>
        </p:spPr>
        <p:txBody>
          <a:bodyPr spcFirstLastPara="1" wrap="square" lIns="0" tIns="0" rIns="0" bIns="0" anchor="t" anchorCtr="0"/>
          <a:lstStyle>
            <a:lvl1pPr marL="609585" lvl="0" indent="-440256" rtl="0">
              <a:spcBef>
                <a:spcPts val="800"/>
              </a:spcBef>
              <a:spcAft>
                <a:spcPts val="0"/>
              </a:spcAft>
              <a:buSzPts val="1600"/>
              <a:buChar char="▰"/>
              <a:defRPr sz="2133"/>
            </a:lvl1pPr>
            <a:lvl2pPr marL="1219170" lvl="1" indent="-440256" rtl="0">
              <a:spcBef>
                <a:spcPts val="0"/>
              </a:spcBef>
              <a:spcAft>
                <a:spcPts val="0"/>
              </a:spcAft>
              <a:buSzPts val="1600"/>
              <a:buChar char="▰"/>
              <a:defRPr sz="2133"/>
            </a:lvl2pPr>
            <a:lvl3pPr marL="1828754" lvl="2" indent="-440256" rtl="0">
              <a:spcBef>
                <a:spcPts val="0"/>
              </a:spcBef>
              <a:spcAft>
                <a:spcPts val="0"/>
              </a:spcAft>
              <a:buSzPts val="1600"/>
              <a:buChar char="▰"/>
              <a:defRPr sz="2133"/>
            </a:lvl3pPr>
            <a:lvl4pPr marL="2438339" lvl="3" indent="-440256" rtl="0">
              <a:spcBef>
                <a:spcPts val="0"/>
              </a:spcBef>
              <a:spcAft>
                <a:spcPts val="0"/>
              </a:spcAft>
              <a:buSzPts val="1600"/>
              <a:buChar char="▰"/>
              <a:defRPr sz="2133"/>
            </a:lvl4pPr>
            <a:lvl5pPr marL="3047924" lvl="4" indent="-440256" rtl="0">
              <a:spcBef>
                <a:spcPts val="0"/>
              </a:spcBef>
              <a:spcAft>
                <a:spcPts val="0"/>
              </a:spcAft>
              <a:buSzPts val="1600"/>
              <a:buChar char="▰"/>
              <a:defRPr sz="2133"/>
            </a:lvl5pPr>
            <a:lvl6pPr marL="3657509" lvl="5" indent="-440256" rtl="0">
              <a:spcBef>
                <a:spcPts val="0"/>
              </a:spcBef>
              <a:spcAft>
                <a:spcPts val="0"/>
              </a:spcAft>
              <a:buSzPts val="1600"/>
              <a:buChar char="▰"/>
              <a:defRPr sz="2133"/>
            </a:lvl6pPr>
            <a:lvl7pPr marL="4267093" lvl="6" indent="-440256" rtl="0">
              <a:spcBef>
                <a:spcPts val="0"/>
              </a:spcBef>
              <a:spcAft>
                <a:spcPts val="0"/>
              </a:spcAft>
              <a:buSzPts val="1600"/>
              <a:buChar char="▰"/>
              <a:defRPr sz="2133"/>
            </a:lvl7pPr>
            <a:lvl8pPr marL="4876678" lvl="7" indent="-440256" rtl="0">
              <a:spcBef>
                <a:spcPts val="0"/>
              </a:spcBef>
              <a:spcAft>
                <a:spcPts val="0"/>
              </a:spcAft>
              <a:buSzPts val="1600"/>
              <a:buChar char="▰"/>
              <a:defRPr sz="2133"/>
            </a:lvl8pPr>
            <a:lvl9pPr marL="5486263" lvl="8" indent="-440256" rtl="0">
              <a:spcBef>
                <a:spcPts val="0"/>
              </a:spcBef>
              <a:spcAft>
                <a:spcPts val="0"/>
              </a:spcAft>
              <a:buSzPts val="1600"/>
              <a:buChar char="▰"/>
              <a:defRPr sz="2133"/>
            </a:lvl9pPr>
          </a:lstStyle>
          <a:p>
            <a:pPr lvl="0"/>
            <a:r>
              <a:rPr lang="en-US"/>
              <a:t>Click to edit Master text styles</a:t>
            </a:r>
          </a:p>
        </p:txBody>
      </p:sp>
      <p:sp>
        <p:nvSpPr>
          <p:cNvPr id="94" name="Google Shape;94;p8"/>
          <p:cNvSpPr txBox="1">
            <a:spLocks noGrp="1"/>
          </p:cNvSpPr>
          <p:nvPr>
            <p:ph type="body" idx="3"/>
          </p:nvPr>
        </p:nvSpPr>
        <p:spPr>
          <a:xfrm>
            <a:off x="8164400" y="3177533"/>
            <a:ext cx="3418000" cy="2959600"/>
          </a:xfrm>
          <a:prstGeom prst="rect">
            <a:avLst/>
          </a:prstGeom>
        </p:spPr>
        <p:txBody>
          <a:bodyPr spcFirstLastPara="1" wrap="square" lIns="0" tIns="0" rIns="0" bIns="0" anchor="t" anchorCtr="0"/>
          <a:lstStyle>
            <a:lvl1pPr marL="609585" lvl="0" indent="-440256" rtl="0">
              <a:spcBef>
                <a:spcPts val="800"/>
              </a:spcBef>
              <a:spcAft>
                <a:spcPts val="0"/>
              </a:spcAft>
              <a:buSzPts val="1600"/>
              <a:buChar char="▰"/>
              <a:defRPr sz="2133"/>
            </a:lvl1pPr>
            <a:lvl2pPr marL="1219170" lvl="1" indent="-440256" rtl="0">
              <a:spcBef>
                <a:spcPts val="0"/>
              </a:spcBef>
              <a:spcAft>
                <a:spcPts val="0"/>
              </a:spcAft>
              <a:buSzPts val="1600"/>
              <a:buChar char="▰"/>
              <a:defRPr sz="2133"/>
            </a:lvl2pPr>
            <a:lvl3pPr marL="1828754" lvl="2" indent="-440256" rtl="0">
              <a:spcBef>
                <a:spcPts val="0"/>
              </a:spcBef>
              <a:spcAft>
                <a:spcPts val="0"/>
              </a:spcAft>
              <a:buSzPts val="1600"/>
              <a:buChar char="▰"/>
              <a:defRPr sz="2133"/>
            </a:lvl3pPr>
            <a:lvl4pPr marL="2438339" lvl="3" indent="-440256" rtl="0">
              <a:spcBef>
                <a:spcPts val="0"/>
              </a:spcBef>
              <a:spcAft>
                <a:spcPts val="0"/>
              </a:spcAft>
              <a:buSzPts val="1600"/>
              <a:buChar char="▰"/>
              <a:defRPr sz="2133"/>
            </a:lvl4pPr>
            <a:lvl5pPr marL="3047924" lvl="4" indent="-440256" rtl="0">
              <a:spcBef>
                <a:spcPts val="0"/>
              </a:spcBef>
              <a:spcAft>
                <a:spcPts val="0"/>
              </a:spcAft>
              <a:buSzPts val="1600"/>
              <a:buChar char="▰"/>
              <a:defRPr sz="2133"/>
            </a:lvl5pPr>
            <a:lvl6pPr marL="3657509" lvl="5" indent="-440256" rtl="0">
              <a:spcBef>
                <a:spcPts val="0"/>
              </a:spcBef>
              <a:spcAft>
                <a:spcPts val="0"/>
              </a:spcAft>
              <a:buSzPts val="1600"/>
              <a:buChar char="▰"/>
              <a:defRPr sz="2133"/>
            </a:lvl6pPr>
            <a:lvl7pPr marL="4267093" lvl="6" indent="-440256" rtl="0">
              <a:spcBef>
                <a:spcPts val="0"/>
              </a:spcBef>
              <a:spcAft>
                <a:spcPts val="0"/>
              </a:spcAft>
              <a:buSzPts val="1600"/>
              <a:buChar char="▰"/>
              <a:defRPr sz="2133"/>
            </a:lvl7pPr>
            <a:lvl8pPr marL="4876678" lvl="7" indent="-440256" rtl="0">
              <a:spcBef>
                <a:spcPts val="0"/>
              </a:spcBef>
              <a:spcAft>
                <a:spcPts val="0"/>
              </a:spcAft>
              <a:buSzPts val="1600"/>
              <a:buChar char="▰"/>
              <a:defRPr sz="2133"/>
            </a:lvl8pPr>
            <a:lvl9pPr marL="5486263" lvl="8" indent="-440256" rtl="0">
              <a:spcBef>
                <a:spcPts val="0"/>
              </a:spcBef>
              <a:spcAft>
                <a:spcPts val="0"/>
              </a:spcAft>
              <a:buSzPts val="1600"/>
              <a:buChar char="▰"/>
              <a:defRPr sz="2133"/>
            </a:lvl9pPr>
          </a:lstStyle>
          <a:p>
            <a:pPr lvl="0"/>
            <a:r>
              <a:rPr lang="en-US"/>
              <a:t>Click to edit Master text styles</a:t>
            </a:r>
          </a:p>
        </p:txBody>
      </p:sp>
      <p:sp>
        <p:nvSpPr>
          <p:cNvPr id="95" name="Google Shape;95;p8"/>
          <p:cNvSpPr txBox="1">
            <a:spLocks noGrp="1"/>
          </p:cNvSpPr>
          <p:nvPr>
            <p:ph type="sldNum" idx="12"/>
          </p:nvPr>
        </p:nvSpPr>
        <p:spPr>
          <a:xfrm>
            <a:off x="345633" y="6232133"/>
            <a:ext cx="642000" cy="3268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69504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96"/>
        <p:cNvGrpSpPr/>
        <p:nvPr/>
      </p:nvGrpSpPr>
      <p:grpSpPr>
        <a:xfrm>
          <a:off x="0" y="0"/>
          <a:ext cx="0" cy="0"/>
          <a:chOff x="0" y="0"/>
          <a:chExt cx="0" cy="0"/>
        </a:xfrm>
      </p:grpSpPr>
      <p:grpSp>
        <p:nvGrpSpPr>
          <p:cNvPr id="97" name="Google Shape;97;p9"/>
          <p:cNvGrpSpPr/>
          <p:nvPr/>
        </p:nvGrpSpPr>
        <p:grpSpPr>
          <a:xfrm>
            <a:off x="-159" y="-141"/>
            <a:ext cx="12191761" cy="6857756"/>
            <a:chOff x="2973586" y="2777133"/>
            <a:chExt cx="2856819" cy="1606935"/>
          </a:xfrm>
        </p:grpSpPr>
        <p:sp>
          <p:nvSpPr>
            <p:cNvPr id="98" name="Google Shape;98;p9"/>
            <p:cNvSpPr/>
            <p:nvPr/>
          </p:nvSpPr>
          <p:spPr>
            <a:xfrm>
              <a:off x="2973586" y="2944901"/>
              <a:ext cx="2856819" cy="1439167"/>
            </a:xfrm>
            <a:custGeom>
              <a:avLst/>
              <a:gdLst/>
              <a:ahLst/>
              <a:cxnLst/>
              <a:rect l="l" t="t" r="r" b="b"/>
              <a:pathLst>
                <a:path w="2856819" h="1439167" extrusionOk="0">
                  <a:moveTo>
                    <a:pt x="0" y="1439576"/>
                  </a:moveTo>
                  <a:lnTo>
                    <a:pt x="2856819" y="1439576"/>
                  </a:lnTo>
                  <a:lnTo>
                    <a:pt x="2856819" y="0"/>
                  </a:lnTo>
                  <a:lnTo>
                    <a:pt x="0" y="503855"/>
                  </a:lnTo>
                  <a:lnTo>
                    <a:pt x="0" y="143957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 name="Google Shape;99;p9"/>
            <p:cNvSpPr/>
            <p:nvPr/>
          </p:nvSpPr>
          <p:spPr>
            <a:xfrm>
              <a:off x="3669936" y="2777133"/>
              <a:ext cx="1203732" cy="211335"/>
            </a:xfrm>
            <a:custGeom>
              <a:avLst/>
              <a:gdLst/>
              <a:ahLst/>
              <a:cxnLst/>
              <a:rect l="l" t="t" r="r" b="b"/>
              <a:pathLst>
                <a:path w="1203732" h="211335" extrusionOk="0">
                  <a:moveTo>
                    <a:pt x="251070" y="0"/>
                  </a:moveTo>
                  <a:lnTo>
                    <a:pt x="0" y="44281"/>
                  </a:lnTo>
                  <a:lnTo>
                    <a:pt x="0" y="212457"/>
                  </a:lnTo>
                  <a:lnTo>
                    <a:pt x="1204612" y="0"/>
                  </a:lnTo>
                  <a:lnTo>
                    <a:pt x="25107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0" name="Google Shape;100;p9"/>
            <p:cNvSpPr/>
            <p:nvPr/>
          </p:nvSpPr>
          <p:spPr>
            <a:xfrm>
              <a:off x="2973586" y="2900141"/>
              <a:ext cx="249971" cy="211335"/>
            </a:xfrm>
            <a:custGeom>
              <a:avLst/>
              <a:gdLst/>
              <a:ahLst/>
              <a:cxnLst/>
              <a:rect l="l" t="t" r="r" b="b"/>
              <a:pathLst>
                <a:path w="249971" h="211335" extrusionOk="0">
                  <a:moveTo>
                    <a:pt x="0" y="44087"/>
                  </a:moveTo>
                  <a:lnTo>
                    <a:pt x="0" y="212263"/>
                  </a:lnTo>
                  <a:lnTo>
                    <a:pt x="249972" y="168176"/>
                  </a:lnTo>
                  <a:lnTo>
                    <a:pt x="249972" y="0"/>
                  </a:lnTo>
                  <a:lnTo>
                    <a:pt x="0" y="44087"/>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 name="Google Shape;101;p9"/>
            <p:cNvSpPr/>
            <p:nvPr/>
          </p:nvSpPr>
          <p:spPr>
            <a:xfrm>
              <a:off x="2973586" y="3176135"/>
              <a:ext cx="592194" cy="272355"/>
            </a:xfrm>
            <a:custGeom>
              <a:avLst/>
              <a:gdLst/>
              <a:ahLst/>
              <a:cxnLst/>
              <a:rect l="l" t="t" r="r" b="b"/>
              <a:pathLst>
                <a:path w="592194" h="272355" extrusionOk="0">
                  <a:moveTo>
                    <a:pt x="0" y="104445"/>
                  </a:moveTo>
                  <a:lnTo>
                    <a:pt x="0" y="272620"/>
                  </a:lnTo>
                  <a:lnTo>
                    <a:pt x="592195" y="168176"/>
                  </a:lnTo>
                  <a:lnTo>
                    <a:pt x="592195" y="0"/>
                  </a:lnTo>
                  <a:lnTo>
                    <a:pt x="0" y="104445"/>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2" name="Google Shape;102;p9"/>
            <p:cNvSpPr/>
            <p:nvPr/>
          </p:nvSpPr>
          <p:spPr>
            <a:xfrm>
              <a:off x="5446520" y="2777133"/>
              <a:ext cx="383885" cy="235148"/>
            </a:xfrm>
            <a:custGeom>
              <a:avLst/>
              <a:gdLst/>
              <a:ahLst/>
              <a:cxnLst/>
              <a:rect l="l" t="t" r="r" b="b"/>
              <a:pathLst>
                <a:path w="383885" h="235148" extrusionOk="0">
                  <a:moveTo>
                    <a:pt x="383885" y="0"/>
                  </a:moveTo>
                  <a:lnTo>
                    <a:pt x="381571" y="0"/>
                  </a:lnTo>
                  <a:lnTo>
                    <a:pt x="0" y="67297"/>
                  </a:lnTo>
                  <a:lnTo>
                    <a:pt x="0" y="235473"/>
                  </a:lnTo>
                  <a:lnTo>
                    <a:pt x="383885" y="167768"/>
                  </a:lnTo>
                  <a:lnTo>
                    <a:pt x="38388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3" name="Google Shape;103;p9"/>
            <p:cNvSpPr/>
            <p:nvPr/>
          </p:nvSpPr>
          <p:spPr>
            <a:xfrm>
              <a:off x="2973586" y="2964659"/>
              <a:ext cx="837702" cy="315515"/>
            </a:xfrm>
            <a:custGeom>
              <a:avLst/>
              <a:gdLst/>
              <a:ahLst/>
              <a:cxnLst/>
              <a:rect l="l" t="t" r="r" b="b"/>
              <a:pathLst>
                <a:path w="837702" h="315515" extrusionOk="0">
                  <a:moveTo>
                    <a:pt x="0" y="147745"/>
                  </a:moveTo>
                  <a:lnTo>
                    <a:pt x="0" y="315920"/>
                  </a:lnTo>
                  <a:lnTo>
                    <a:pt x="837703" y="168176"/>
                  </a:lnTo>
                  <a:lnTo>
                    <a:pt x="837703" y="0"/>
                  </a:lnTo>
                  <a:lnTo>
                    <a:pt x="0" y="14774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4" name="Google Shape;104;p9"/>
          <p:cNvSpPr txBox="1">
            <a:spLocks noGrp="1"/>
          </p:cNvSpPr>
          <p:nvPr>
            <p:ph type="title"/>
          </p:nvPr>
        </p:nvSpPr>
        <p:spPr>
          <a:xfrm>
            <a:off x="609600" y="-133"/>
            <a:ext cx="7315200" cy="2419200"/>
          </a:xfrm>
          <a:prstGeom prst="rect">
            <a:avLst/>
          </a:prstGeom>
        </p:spPr>
        <p:txBody>
          <a:bodyPr spcFirstLastPara="1" wrap="square" lIns="0" tIns="0" rIns="0" bIns="0" anchor="ctr"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105" name="Google Shape;105;p9"/>
          <p:cNvSpPr txBox="1">
            <a:spLocks noGrp="1"/>
          </p:cNvSpPr>
          <p:nvPr>
            <p:ph type="sldNum" idx="12"/>
          </p:nvPr>
        </p:nvSpPr>
        <p:spPr>
          <a:xfrm>
            <a:off x="345633" y="6232133"/>
            <a:ext cx="642000" cy="3268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933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06"/>
        <p:cNvGrpSpPr/>
        <p:nvPr/>
      </p:nvGrpSpPr>
      <p:grpSpPr>
        <a:xfrm>
          <a:off x="0" y="0"/>
          <a:ext cx="0" cy="0"/>
          <a:chOff x="0" y="0"/>
          <a:chExt cx="0" cy="0"/>
        </a:xfrm>
      </p:grpSpPr>
      <p:grpSp>
        <p:nvGrpSpPr>
          <p:cNvPr id="107" name="Google Shape;107;p10"/>
          <p:cNvGrpSpPr/>
          <p:nvPr/>
        </p:nvGrpSpPr>
        <p:grpSpPr>
          <a:xfrm>
            <a:off x="-159" y="1"/>
            <a:ext cx="12191761" cy="6859497"/>
            <a:chOff x="2973586" y="0"/>
            <a:chExt cx="2856819" cy="1607343"/>
          </a:xfrm>
        </p:grpSpPr>
        <p:sp>
          <p:nvSpPr>
            <p:cNvPr id="108" name="Google Shape;108;p10"/>
            <p:cNvSpPr/>
            <p:nvPr/>
          </p:nvSpPr>
          <p:spPr>
            <a:xfrm>
              <a:off x="2973586" y="0"/>
              <a:ext cx="2856819" cy="1607343"/>
            </a:xfrm>
            <a:custGeom>
              <a:avLst/>
              <a:gdLst/>
              <a:ahLst/>
              <a:cxnLst/>
              <a:rect l="l" t="t" r="r" b="b"/>
              <a:pathLst>
                <a:path w="2856819" h="1607343" extrusionOk="0">
                  <a:moveTo>
                    <a:pt x="0" y="1607344"/>
                  </a:moveTo>
                  <a:lnTo>
                    <a:pt x="2856819" y="1607344"/>
                  </a:lnTo>
                  <a:lnTo>
                    <a:pt x="2856819" y="0"/>
                  </a:lnTo>
                  <a:lnTo>
                    <a:pt x="2854505" y="0"/>
                  </a:lnTo>
                  <a:lnTo>
                    <a:pt x="0" y="503447"/>
                  </a:lnTo>
                  <a:lnTo>
                    <a:pt x="0" y="160734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9" name="Google Shape;109;p10"/>
            <p:cNvSpPr/>
            <p:nvPr/>
          </p:nvSpPr>
          <p:spPr>
            <a:xfrm>
              <a:off x="2973586" y="278850"/>
              <a:ext cx="319904" cy="223242"/>
            </a:xfrm>
            <a:custGeom>
              <a:avLst/>
              <a:gdLst/>
              <a:ahLst/>
              <a:cxnLst/>
              <a:rect l="l" t="t" r="r" b="b"/>
              <a:pathLst>
                <a:path w="319904" h="223242" extrusionOk="0">
                  <a:moveTo>
                    <a:pt x="0" y="56421"/>
                  </a:moveTo>
                  <a:lnTo>
                    <a:pt x="0" y="224597"/>
                  </a:lnTo>
                  <a:lnTo>
                    <a:pt x="319904" y="168176"/>
                  </a:lnTo>
                  <a:lnTo>
                    <a:pt x="319904" y="0"/>
                  </a:lnTo>
                  <a:lnTo>
                    <a:pt x="0" y="56421"/>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0" name="Google Shape;110;p10"/>
            <p:cNvSpPr/>
            <p:nvPr/>
          </p:nvSpPr>
          <p:spPr>
            <a:xfrm>
              <a:off x="4446633" y="0"/>
              <a:ext cx="1380795" cy="242589"/>
            </a:xfrm>
            <a:custGeom>
              <a:avLst/>
              <a:gdLst/>
              <a:ahLst/>
              <a:cxnLst/>
              <a:rect l="l" t="t" r="r" b="b"/>
              <a:pathLst>
                <a:path w="1380795" h="242589" extrusionOk="0">
                  <a:moveTo>
                    <a:pt x="427914" y="0"/>
                  </a:moveTo>
                  <a:lnTo>
                    <a:pt x="0" y="75471"/>
                  </a:lnTo>
                  <a:lnTo>
                    <a:pt x="0" y="243647"/>
                  </a:lnTo>
                  <a:lnTo>
                    <a:pt x="1381458" y="0"/>
                  </a:lnTo>
                  <a:lnTo>
                    <a:pt x="427914" y="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1" name="Google Shape;111;p10"/>
            <p:cNvSpPr/>
            <p:nvPr/>
          </p:nvSpPr>
          <p:spPr>
            <a:xfrm>
              <a:off x="2973586" y="131406"/>
              <a:ext cx="202358" cy="202406"/>
            </a:xfrm>
            <a:custGeom>
              <a:avLst/>
              <a:gdLst/>
              <a:ahLst/>
              <a:cxnLst/>
              <a:rect l="l" t="t" r="r" b="b"/>
              <a:pathLst>
                <a:path w="202358" h="202406" extrusionOk="0">
                  <a:moveTo>
                    <a:pt x="0" y="35689"/>
                  </a:moveTo>
                  <a:lnTo>
                    <a:pt x="0" y="203865"/>
                  </a:lnTo>
                  <a:lnTo>
                    <a:pt x="202358" y="168176"/>
                  </a:lnTo>
                  <a:lnTo>
                    <a:pt x="202358" y="0"/>
                  </a:lnTo>
                  <a:lnTo>
                    <a:pt x="0" y="35689"/>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2" name="Google Shape;112;p10"/>
            <p:cNvSpPr/>
            <p:nvPr/>
          </p:nvSpPr>
          <p:spPr>
            <a:xfrm>
              <a:off x="3669936" y="0"/>
              <a:ext cx="1203732" cy="211335"/>
            </a:xfrm>
            <a:custGeom>
              <a:avLst/>
              <a:gdLst/>
              <a:ahLst/>
              <a:cxnLst/>
              <a:rect l="l" t="t" r="r" b="b"/>
              <a:pathLst>
                <a:path w="1203732" h="211335" extrusionOk="0">
                  <a:moveTo>
                    <a:pt x="251070" y="0"/>
                  </a:moveTo>
                  <a:lnTo>
                    <a:pt x="0" y="44281"/>
                  </a:lnTo>
                  <a:lnTo>
                    <a:pt x="0" y="212457"/>
                  </a:lnTo>
                  <a:lnTo>
                    <a:pt x="1204612" y="0"/>
                  </a:lnTo>
                  <a:lnTo>
                    <a:pt x="251070"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13" name="Google Shape;113;p10"/>
          <p:cNvSpPr txBox="1">
            <a:spLocks noGrp="1"/>
          </p:cNvSpPr>
          <p:nvPr>
            <p:ph type="body" idx="1"/>
          </p:nvPr>
        </p:nvSpPr>
        <p:spPr>
          <a:xfrm>
            <a:off x="609600" y="2459033"/>
            <a:ext cx="2920000" cy="3612400"/>
          </a:xfrm>
          <a:prstGeom prst="rect">
            <a:avLst/>
          </a:prstGeom>
        </p:spPr>
        <p:txBody>
          <a:bodyPr spcFirstLastPara="1" wrap="square" lIns="0" tIns="0" rIns="0" bIns="0" anchor="t" anchorCtr="0"/>
          <a:lstStyle>
            <a:lvl1pPr marL="609585" lvl="0" indent="-304792">
              <a:spcBef>
                <a:spcPts val="480"/>
              </a:spcBef>
              <a:spcAft>
                <a:spcPts val="0"/>
              </a:spcAft>
              <a:buSzPts val="1600"/>
              <a:buNone/>
              <a:defRPr sz="2133"/>
            </a:lvl1pPr>
          </a:lstStyle>
          <a:p>
            <a:pPr lvl="0"/>
            <a:r>
              <a:rPr lang="en-US"/>
              <a:t>Click to edit Master text styles</a:t>
            </a:r>
          </a:p>
        </p:txBody>
      </p:sp>
      <p:sp>
        <p:nvSpPr>
          <p:cNvPr id="114" name="Google Shape;114;p10"/>
          <p:cNvSpPr txBox="1">
            <a:spLocks noGrp="1"/>
          </p:cNvSpPr>
          <p:nvPr>
            <p:ph type="sldNum" idx="12"/>
          </p:nvPr>
        </p:nvSpPr>
        <p:spPr>
          <a:xfrm>
            <a:off x="345633" y="6232133"/>
            <a:ext cx="642000" cy="3268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54894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2CA388"/>
            </a:gs>
            <a:gs pos="100000">
              <a:srgbClr val="A6D683"/>
            </a:gs>
          </a:gsLst>
          <a:lin ang="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9600" y="-133"/>
            <a:ext cx="7315200" cy="2419200"/>
          </a:xfrm>
          <a:prstGeom prst="rect">
            <a:avLst/>
          </a:prstGeom>
          <a:noFill/>
          <a:ln>
            <a:noFill/>
          </a:ln>
          <a:effectLst>
            <a:outerShdw blurRad="28575" dist="9525" dir="5400000" algn="bl" rotWithShape="0">
              <a:srgbClr val="00001A">
                <a:alpha val="15000"/>
              </a:srgbClr>
            </a:outerShdw>
          </a:effectLst>
        </p:spPr>
        <p:txBody>
          <a:bodyPr spcFirstLastPara="1" wrap="square" lIns="0" tIns="0" rIns="0" bIns="0" anchor="ctr" anchorCtr="0"/>
          <a:lstStyle>
            <a:lvl1pPr lvl="0">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1pPr>
            <a:lvl2pPr lvl="1">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2pPr>
            <a:lvl3pPr lvl="2">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3pPr>
            <a:lvl4pPr lvl="3">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4pPr>
            <a:lvl5pPr lvl="4">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5pPr>
            <a:lvl6pPr lvl="5">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6pPr>
            <a:lvl7pPr lvl="6">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7pPr>
            <a:lvl8pPr lvl="7">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8pPr>
            <a:lvl9pPr lvl="8">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4267200" y="2545733"/>
            <a:ext cx="7315200" cy="3686400"/>
          </a:xfrm>
          <a:prstGeom prst="rect">
            <a:avLst/>
          </a:prstGeom>
          <a:noFill/>
          <a:ln>
            <a:noFill/>
          </a:ln>
        </p:spPr>
        <p:txBody>
          <a:bodyPr spcFirstLastPara="1" wrap="square" lIns="0" tIns="0" rIns="0" bIns="0" anchor="t" anchorCtr="0"/>
          <a:lstStyle>
            <a:lvl1pPr marL="457200" lvl="0" indent="-381000">
              <a:lnSpc>
                <a:spcPct val="115000"/>
              </a:lnSpc>
              <a:spcBef>
                <a:spcPts val="600"/>
              </a:spcBef>
              <a:spcAft>
                <a:spcPts val="0"/>
              </a:spcAft>
              <a:buClr>
                <a:srgbClr val="A6D683"/>
              </a:buClr>
              <a:buSzPts val="2400"/>
              <a:buFont typeface="Chivo"/>
              <a:buChar char="▰"/>
              <a:defRPr sz="2400">
                <a:solidFill>
                  <a:srgbClr val="00001A"/>
                </a:solidFill>
                <a:latin typeface="Chivo"/>
                <a:ea typeface="Chivo"/>
                <a:cs typeface="Chivo"/>
                <a:sym typeface="Chivo"/>
              </a:defRPr>
            </a:lvl1pPr>
            <a:lvl2pPr marL="914400" lvl="1"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2pPr>
            <a:lvl3pPr marL="1371600" lvl="2"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3pPr>
            <a:lvl4pPr marL="1828800" lvl="3"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4pPr>
            <a:lvl5pPr marL="2286000" lvl="4"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5pPr>
            <a:lvl6pPr marL="2743200" lvl="5"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6pPr>
            <a:lvl7pPr marL="3200400" lvl="6"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7pPr>
            <a:lvl8pPr marL="3657600" lvl="7"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8pPr>
            <a:lvl9pPr marL="4114800" lvl="8"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9pPr>
          </a:lstStyle>
          <a:p>
            <a:endParaRPr/>
          </a:p>
        </p:txBody>
      </p:sp>
      <p:sp>
        <p:nvSpPr>
          <p:cNvPr id="8" name="Google Shape;8;p1"/>
          <p:cNvSpPr txBox="1">
            <a:spLocks noGrp="1"/>
          </p:cNvSpPr>
          <p:nvPr>
            <p:ph type="sldNum" idx="12"/>
          </p:nvPr>
        </p:nvSpPr>
        <p:spPr>
          <a:xfrm>
            <a:off x="345633" y="6232133"/>
            <a:ext cx="642000" cy="326800"/>
          </a:xfrm>
          <a:prstGeom prst="rect">
            <a:avLst/>
          </a:prstGeom>
          <a:noFill/>
          <a:ln>
            <a:noFill/>
          </a:ln>
        </p:spPr>
        <p:txBody>
          <a:bodyPr spcFirstLastPara="1" wrap="square" lIns="0" tIns="0" rIns="0" bIns="0" anchor="b" anchorCtr="0">
            <a:noAutofit/>
          </a:bodyPr>
          <a:lstStyle>
            <a:lvl1pPr lvl="0">
              <a:buNone/>
              <a:defRPr sz="1600">
                <a:solidFill>
                  <a:srgbClr val="9EB3C2"/>
                </a:solidFill>
                <a:latin typeface="Chivo"/>
                <a:ea typeface="Chivo"/>
                <a:cs typeface="Chivo"/>
                <a:sym typeface="Chivo"/>
              </a:defRPr>
            </a:lvl1pPr>
            <a:lvl2pPr lvl="1">
              <a:buNone/>
              <a:defRPr sz="1600">
                <a:solidFill>
                  <a:srgbClr val="9EB3C2"/>
                </a:solidFill>
                <a:latin typeface="Chivo"/>
                <a:ea typeface="Chivo"/>
                <a:cs typeface="Chivo"/>
                <a:sym typeface="Chivo"/>
              </a:defRPr>
            </a:lvl2pPr>
            <a:lvl3pPr lvl="2">
              <a:buNone/>
              <a:defRPr sz="1600">
                <a:solidFill>
                  <a:srgbClr val="9EB3C2"/>
                </a:solidFill>
                <a:latin typeface="Chivo"/>
                <a:ea typeface="Chivo"/>
                <a:cs typeface="Chivo"/>
                <a:sym typeface="Chivo"/>
              </a:defRPr>
            </a:lvl3pPr>
            <a:lvl4pPr lvl="3">
              <a:buNone/>
              <a:defRPr sz="1600">
                <a:solidFill>
                  <a:srgbClr val="9EB3C2"/>
                </a:solidFill>
                <a:latin typeface="Chivo"/>
                <a:ea typeface="Chivo"/>
                <a:cs typeface="Chivo"/>
                <a:sym typeface="Chivo"/>
              </a:defRPr>
            </a:lvl4pPr>
            <a:lvl5pPr lvl="4">
              <a:buNone/>
              <a:defRPr sz="1600">
                <a:solidFill>
                  <a:srgbClr val="9EB3C2"/>
                </a:solidFill>
                <a:latin typeface="Chivo"/>
                <a:ea typeface="Chivo"/>
                <a:cs typeface="Chivo"/>
                <a:sym typeface="Chivo"/>
              </a:defRPr>
            </a:lvl5pPr>
            <a:lvl6pPr lvl="5">
              <a:buNone/>
              <a:defRPr sz="1600">
                <a:solidFill>
                  <a:srgbClr val="9EB3C2"/>
                </a:solidFill>
                <a:latin typeface="Chivo"/>
                <a:ea typeface="Chivo"/>
                <a:cs typeface="Chivo"/>
                <a:sym typeface="Chivo"/>
              </a:defRPr>
            </a:lvl6pPr>
            <a:lvl7pPr lvl="6">
              <a:buNone/>
              <a:defRPr sz="1600">
                <a:solidFill>
                  <a:srgbClr val="9EB3C2"/>
                </a:solidFill>
                <a:latin typeface="Chivo"/>
                <a:ea typeface="Chivo"/>
                <a:cs typeface="Chivo"/>
                <a:sym typeface="Chivo"/>
              </a:defRPr>
            </a:lvl7pPr>
            <a:lvl8pPr lvl="7">
              <a:buNone/>
              <a:defRPr sz="1600">
                <a:solidFill>
                  <a:srgbClr val="9EB3C2"/>
                </a:solidFill>
                <a:latin typeface="Chivo"/>
                <a:ea typeface="Chivo"/>
                <a:cs typeface="Chivo"/>
                <a:sym typeface="Chivo"/>
              </a:defRPr>
            </a:lvl8pPr>
            <a:lvl9pPr lvl="8">
              <a:buNone/>
              <a:defRPr sz="1600">
                <a:solidFill>
                  <a:srgbClr val="9EB3C2"/>
                </a:solidFill>
                <a:latin typeface="Chivo"/>
                <a:ea typeface="Chivo"/>
                <a:cs typeface="Chivo"/>
                <a:sym typeface="Chivo"/>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86933496"/>
      </p:ext>
    </p:extLst>
  </p:cSld>
  <p:clrMap bg1="lt1" tx1="dk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Lst>
  <p:transition>
    <p:fade thruBlk="1"/>
  </p:transition>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0.xml"/><Relationship Id="rId5" Type="http://schemas.openxmlformats.org/officeDocument/2006/relationships/image" Target="../media/image2.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 Id="rId5" Type="http://schemas.openxmlformats.org/officeDocument/2006/relationships/image" Target="../media/image15.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CCBC48B-B33E-4304-8E9B-DEC718567C41}"/>
              </a:ext>
            </a:extLst>
          </p:cNvPr>
          <p:cNvSpPr/>
          <p:nvPr/>
        </p:nvSpPr>
        <p:spPr>
          <a:xfrm>
            <a:off x="1096074" y="391953"/>
            <a:ext cx="9999852" cy="1446550"/>
          </a:xfrm>
          <a:prstGeom prst="rect">
            <a:avLst/>
          </a:prstGeom>
        </p:spPr>
        <p:txBody>
          <a:bodyPr wrap="none">
            <a:spAutoFit/>
          </a:bodyPr>
          <a:lstStyle/>
          <a:p>
            <a:pPr algn="ctr"/>
            <a:r>
              <a:rPr lang="en-US" sz="2200" b="1" dirty="0"/>
              <a:t>SMART MUSIC PLAYER INTEGRATING FACIAL EMOTION RECOGNITION</a:t>
            </a:r>
            <a:endParaRPr lang="en-US" sz="2200" dirty="0"/>
          </a:p>
          <a:p>
            <a:pPr algn="ctr"/>
            <a:r>
              <a:rPr lang="en-US" sz="2200" b="1" dirty="0"/>
              <a:t> </a:t>
            </a:r>
            <a:endParaRPr lang="en-US" sz="2200" dirty="0"/>
          </a:p>
          <a:p>
            <a:pPr algn="ctr"/>
            <a:r>
              <a:rPr lang="en-US" sz="2200" b="1" u="sng" dirty="0"/>
              <a:t>(MOODY)</a:t>
            </a:r>
            <a:endParaRPr lang="en-US" sz="2200" dirty="0"/>
          </a:p>
          <a:p>
            <a:pPr algn="ctr"/>
            <a:r>
              <a:rPr lang="en-US" sz="2200" b="1" dirty="0">
                <a:ln w="9525">
                  <a:solidFill>
                    <a:schemeClr val="bg1"/>
                  </a:solidFill>
                  <a:prstDash val="solid"/>
                </a:ln>
                <a:solidFill>
                  <a:schemeClr val="tx1"/>
                </a:solidFill>
                <a:effectLst>
                  <a:outerShdw blurRad="12700" dist="38100" dir="2700000" algn="tl" rotWithShape="0">
                    <a:schemeClr val="bg1">
                      <a:lumMod val="50000"/>
                    </a:schemeClr>
                  </a:outerShdw>
                </a:effectLst>
              </a:rPr>
              <a:t> </a:t>
            </a:r>
          </a:p>
        </p:txBody>
      </p:sp>
      <p:pic>
        <p:nvPicPr>
          <p:cNvPr id="6" name="Picture 5">
            <a:extLst>
              <a:ext uri="{FF2B5EF4-FFF2-40B4-BE49-F238E27FC236}">
                <a16:creationId xmlns:a16="http://schemas.microsoft.com/office/drawing/2014/main" id="{109FCE22-EA35-4766-A257-D859716DCA16}"/>
              </a:ext>
            </a:extLst>
          </p:cNvPr>
          <p:cNvPicPr>
            <a:picLocks noChangeAspect="1"/>
          </p:cNvPicPr>
          <p:nvPr/>
        </p:nvPicPr>
        <p:blipFill>
          <a:blip r:embed="rId2"/>
          <a:stretch>
            <a:fillRect/>
          </a:stretch>
        </p:blipFill>
        <p:spPr>
          <a:xfrm>
            <a:off x="5081629" y="1948412"/>
            <a:ext cx="2028741" cy="2153692"/>
          </a:xfrm>
          <a:prstGeom prst="rect">
            <a:avLst/>
          </a:prstGeom>
        </p:spPr>
      </p:pic>
      <p:sp>
        <p:nvSpPr>
          <p:cNvPr id="8" name="TextBox 7">
            <a:extLst>
              <a:ext uri="{FF2B5EF4-FFF2-40B4-BE49-F238E27FC236}">
                <a16:creationId xmlns:a16="http://schemas.microsoft.com/office/drawing/2014/main" id="{8F2F8EE2-729D-40E6-9D73-EEBC9E291017}"/>
              </a:ext>
            </a:extLst>
          </p:cNvPr>
          <p:cNvSpPr txBox="1"/>
          <p:nvPr/>
        </p:nvSpPr>
        <p:spPr>
          <a:xfrm>
            <a:off x="1399592" y="5013763"/>
            <a:ext cx="3405673" cy="1600438"/>
          </a:xfrm>
          <a:prstGeom prst="rect">
            <a:avLst/>
          </a:prstGeom>
          <a:noFill/>
        </p:spPr>
        <p:txBody>
          <a:bodyPr wrap="square" rtlCol="0">
            <a:spAutoFit/>
          </a:bodyPr>
          <a:lstStyle/>
          <a:p>
            <a:r>
              <a:rPr lang="en-US" b="1" dirty="0"/>
              <a:t>Guided by :</a:t>
            </a:r>
          </a:p>
          <a:p>
            <a:endParaRPr lang="en-US" dirty="0"/>
          </a:p>
          <a:p>
            <a:r>
              <a:rPr lang="en-US" dirty="0"/>
              <a:t>Mr. Chetan Chauhan</a:t>
            </a:r>
          </a:p>
          <a:p>
            <a:endParaRPr lang="en-US" dirty="0"/>
          </a:p>
          <a:p>
            <a:r>
              <a:rPr lang="en-US" dirty="0"/>
              <a:t>Assistant Professor</a:t>
            </a:r>
          </a:p>
          <a:p>
            <a:endParaRPr lang="en-US" dirty="0"/>
          </a:p>
          <a:p>
            <a:r>
              <a:rPr lang="en-US" dirty="0"/>
              <a:t>SVIIT , SVVV</a:t>
            </a:r>
          </a:p>
        </p:txBody>
      </p:sp>
      <p:sp>
        <p:nvSpPr>
          <p:cNvPr id="9" name="Rectangle 8">
            <a:extLst>
              <a:ext uri="{FF2B5EF4-FFF2-40B4-BE49-F238E27FC236}">
                <a16:creationId xmlns:a16="http://schemas.microsoft.com/office/drawing/2014/main" id="{4FA79BC0-12AB-4CDF-8920-266CAE4BCB35}"/>
              </a:ext>
            </a:extLst>
          </p:cNvPr>
          <p:cNvSpPr/>
          <p:nvPr/>
        </p:nvSpPr>
        <p:spPr>
          <a:xfrm>
            <a:off x="7744408" y="5013763"/>
            <a:ext cx="6096000" cy="1600438"/>
          </a:xfrm>
          <a:prstGeom prst="rect">
            <a:avLst/>
          </a:prstGeom>
        </p:spPr>
        <p:txBody>
          <a:bodyPr>
            <a:spAutoFit/>
          </a:bodyPr>
          <a:lstStyle/>
          <a:p>
            <a:r>
              <a:rPr lang="en-US" b="1" dirty="0"/>
              <a:t>Submitted by :</a:t>
            </a:r>
          </a:p>
          <a:p>
            <a:endParaRPr lang="en-US" dirty="0"/>
          </a:p>
          <a:p>
            <a:r>
              <a:rPr lang="en-US" dirty="0"/>
              <a:t>Hritik Maheshwari (16010BTCS00390)</a:t>
            </a:r>
          </a:p>
          <a:p>
            <a:endParaRPr lang="en-US" dirty="0"/>
          </a:p>
          <a:p>
            <a:r>
              <a:rPr lang="en-US" dirty="0" err="1"/>
              <a:t>Ishrak</a:t>
            </a:r>
            <a:r>
              <a:rPr lang="en-US" dirty="0"/>
              <a:t> Khan(16010BTCS00389)</a:t>
            </a:r>
          </a:p>
          <a:p>
            <a:endParaRPr lang="en-US" dirty="0"/>
          </a:p>
          <a:p>
            <a:r>
              <a:rPr lang="en-US" dirty="0" err="1"/>
              <a:t>Vrashabh</a:t>
            </a:r>
            <a:r>
              <a:rPr lang="en-US" dirty="0"/>
              <a:t> </a:t>
            </a:r>
            <a:r>
              <a:rPr lang="en-US" dirty="0" err="1"/>
              <a:t>Paliwal</a:t>
            </a:r>
            <a:r>
              <a:rPr lang="en-US" dirty="0"/>
              <a:t>(16010BTCS00370)</a:t>
            </a:r>
          </a:p>
        </p:txBody>
      </p:sp>
    </p:spTree>
    <p:extLst>
      <p:ext uri="{BB962C8B-B14F-4D97-AF65-F5344CB8AC3E}">
        <p14:creationId xmlns:p14="http://schemas.microsoft.com/office/powerpoint/2010/main" val="3113631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974BBFE-C754-4DB2-8AEC-CD42E262B7FF}"/>
              </a:ext>
            </a:extLst>
          </p:cNvPr>
          <p:cNvSpPr/>
          <p:nvPr/>
        </p:nvSpPr>
        <p:spPr>
          <a:xfrm>
            <a:off x="569167" y="2565547"/>
            <a:ext cx="10627568" cy="1748236"/>
          </a:xfrm>
          <a:prstGeom prst="rect">
            <a:avLst/>
          </a:prstGeom>
        </p:spPr>
        <p:txBody>
          <a:bodyPr wrap="square">
            <a:spAutoFit/>
          </a:bodyPr>
          <a:lstStyle/>
          <a:p>
            <a:pPr algn="just">
              <a:lnSpc>
                <a:spcPct val="200000"/>
              </a:lnSpc>
            </a:pPr>
            <a:r>
              <a:rPr lang="en-US" dirty="0">
                <a:latin typeface="Tahoma" panose="020B0604030504040204" pitchFamily="34" charset="0"/>
                <a:ea typeface="Tahoma" panose="020B0604030504040204" pitchFamily="34" charset="0"/>
                <a:cs typeface="Tahoma" panose="020B0604030504040204" pitchFamily="34" charset="0"/>
              </a:rPr>
              <a:t>The application is designed to consume minimal system resources. The  emotion module determines the emotion of the user. Relevant and critical audio information from a song is extracted by the music classification module. The recommendation module combines the results of the emotion module and the music classification module to recommend songs to the user. This system provides significantly better accuracy and performance than existing systems.</a:t>
            </a:r>
            <a:endParaRPr lang="en-US" dirty="0"/>
          </a:p>
        </p:txBody>
      </p:sp>
      <p:sp>
        <p:nvSpPr>
          <p:cNvPr id="4" name="Rectangle 3">
            <a:extLst>
              <a:ext uri="{FF2B5EF4-FFF2-40B4-BE49-F238E27FC236}">
                <a16:creationId xmlns:a16="http://schemas.microsoft.com/office/drawing/2014/main" id="{1A3C1DD5-4223-4C55-AC7C-50D22F15E51F}"/>
              </a:ext>
            </a:extLst>
          </p:cNvPr>
          <p:cNvSpPr/>
          <p:nvPr/>
        </p:nvSpPr>
        <p:spPr>
          <a:xfrm>
            <a:off x="989044" y="594441"/>
            <a:ext cx="5454891"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Proposed Solution</a:t>
            </a:r>
          </a:p>
        </p:txBody>
      </p:sp>
      <p:pic>
        <p:nvPicPr>
          <p:cNvPr id="5" name="Picture 4">
            <a:extLst>
              <a:ext uri="{FF2B5EF4-FFF2-40B4-BE49-F238E27FC236}">
                <a16:creationId xmlns:a16="http://schemas.microsoft.com/office/drawing/2014/main" id="{C64A14BD-7047-490B-83AC-32104C3AC8DC}"/>
              </a:ext>
            </a:extLst>
          </p:cNvPr>
          <p:cNvPicPr>
            <a:picLocks noChangeAspect="1"/>
          </p:cNvPicPr>
          <p:nvPr/>
        </p:nvPicPr>
        <p:blipFill>
          <a:blip r:embed="rId2"/>
          <a:stretch>
            <a:fillRect/>
          </a:stretch>
        </p:blipFill>
        <p:spPr>
          <a:xfrm flipV="1">
            <a:off x="11245965" y="5897383"/>
            <a:ext cx="855840" cy="852375"/>
          </a:xfrm>
          <a:prstGeom prst="rect">
            <a:avLst/>
          </a:prstGeom>
        </p:spPr>
      </p:pic>
    </p:spTree>
    <p:extLst>
      <p:ext uri="{BB962C8B-B14F-4D97-AF65-F5344CB8AC3E}">
        <p14:creationId xmlns:p14="http://schemas.microsoft.com/office/powerpoint/2010/main" val="13056940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FE7527-ED6E-4D36-A66F-1013496243DB}"/>
              </a:ext>
            </a:extLst>
          </p:cNvPr>
          <p:cNvSpPr/>
          <p:nvPr/>
        </p:nvSpPr>
        <p:spPr>
          <a:xfrm>
            <a:off x="3905721" y="2967335"/>
            <a:ext cx="4380558"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UML Diagrams</a:t>
            </a:r>
          </a:p>
        </p:txBody>
      </p:sp>
      <p:pic>
        <p:nvPicPr>
          <p:cNvPr id="3" name="Picture 2">
            <a:extLst>
              <a:ext uri="{FF2B5EF4-FFF2-40B4-BE49-F238E27FC236}">
                <a16:creationId xmlns:a16="http://schemas.microsoft.com/office/drawing/2014/main" id="{A4C93ED3-5160-47C1-9102-90B0AC01C7B0}"/>
              </a:ext>
            </a:extLst>
          </p:cNvPr>
          <p:cNvPicPr>
            <a:picLocks noChangeAspect="1"/>
          </p:cNvPicPr>
          <p:nvPr/>
        </p:nvPicPr>
        <p:blipFill>
          <a:blip r:embed="rId2"/>
          <a:stretch>
            <a:fillRect/>
          </a:stretch>
        </p:blipFill>
        <p:spPr>
          <a:xfrm flipV="1">
            <a:off x="11245965" y="5897383"/>
            <a:ext cx="855840" cy="852375"/>
          </a:xfrm>
          <a:prstGeom prst="rect">
            <a:avLst/>
          </a:prstGeom>
        </p:spPr>
      </p:pic>
    </p:spTree>
    <p:extLst>
      <p:ext uri="{BB962C8B-B14F-4D97-AF65-F5344CB8AC3E}">
        <p14:creationId xmlns:p14="http://schemas.microsoft.com/office/powerpoint/2010/main" val="1998211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05538B7-A751-4D6F-8EB3-870F0E3AF2AA}"/>
              </a:ext>
            </a:extLst>
          </p:cNvPr>
          <p:cNvSpPr/>
          <p:nvPr/>
        </p:nvSpPr>
        <p:spPr>
          <a:xfrm>
            <a:off x="665653" y="361175"/>
            <a:ext cx="5318315"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Use Case Diagram</a:t>
            </a:r>
          </a:p>
        </p:txBody>
      </p:sp>
      <p:pic>
        <p:nvPicPr>
          <p:cNvPr id="3" name="Picture 2">
            <a:extLst>
              <a:ext uri="{FF2B5EF4-FFF2-40B4-BE49-F238E27FC236}">
                <a16:creationId xmlns:a16="http://schemas.microsoft.com/office/drawing/2014/main" id="{52549104-C49B-40E8-ADF2-226DEB046D7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701217" y="1483569"/>
            <a:ext cx="8565502" cy="5107570"/>
          </a:xfrm>
          <a:prstGeom prst="rect">
            <a:avLst/>
          </a:prstGeom>
          <a:noFill/>
          <a:ln>
            <a:noFill/>
          </a:ln>
        </p:spPr>
      </p:pic>
      <p:pic>
        <p:nvPicPr>
          <p:cNvPr id="4" name="Picture 3">
            <a:extLst>
              <a:ext uri="{FF2B5EF4-FFF2-40B4-BE49-F238E27FC236}">
                <a16:creationId xmlns:a16="http://schemas.microsoft.com/office/drawing/2014/main" id="{65EF955C-30ED-4883-822F-788545ECAFCE}"/>
              </a:ext>
            </a:extLst>
          </p:cNvPr>
          <p:cNvPicPr>
            <a:picLocks noChangeAspect="1"/>
          </p:cNvPicPr>
          <p:nvPr/>
        </p:nvPicPr>
        <p:blipFill>
          <a:blip r:embed="rId3"/>
          <a:stretch>
            <a:fillRect/>
          </a:stretch>
        </p:blipFill>
        <p:spPr>
          <a:xfrm flipV="1">
            <a:off x="11245965" y="5897383"/>
            <a:ext cx="855840" cy="852375"/>
          </a:xfrm>
          <a:prstGeom prst="rect">
            <a:avLst/>
          </a:prstGeom>
        </p:spPr>
      </p:pic>
      <p:sp>
        <p:nvSpPr>
          <p:cNvPr id="5" name="TextBox 4">
            <a:extLst>
              <a:ext uri="{FF2B5EF4-FFF2-40B4-BE49-F238E27FC236}">
                <a16:creationId xmlns:a16="http://schemas.microsoft.com/office/drawing/2014/main" id="{6987C59D-79C0-4022-9D26-5918A3EA3CC6}"/>
              </a:ext>
            </a:extLst>
          </p:cNvPr>
          <p:cNvSpPr txBox="1"/>
          <p:nvPr/>
        </p:nvSpPr>
        <p:spPr>
          <a:xfrm>
            <a:off x="4766323" y="6550223"/>
            <a:ext cx="2435290" cy="307777"/>
          </a:xfrm>
          <a:prstGeom prst="rect">
            <a:avLst/>
          </a:prstGeom>
          <a:noFill/>
        </p:spPr>
        <p:txBody>
          <a:bodyPr wrap="square" rtlCol="0">
            <a:spAutoFit/>
          </a:bodyPr>
          <a:lstStyle/>
          <a:p>
            <a:r>
              <a:rPr lang="en-US" dirty="0"/>
              <a:t>Fig 1 : Use Case Diagram</a:t>
            </a:r>
          </a:p>
        </p:txBody>
      </p:sp>
    </p:spTree>
    <p:extLst>
      <p:ext uri="{BB962C8B-B14F-4D97-AF65-F5344CB8AC3E}">
        <p14:creationId xmlns:p14="http://schemas.microsoft.com/office/powerpoint/2010/main" val="12635943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5FB9B6-421B-40E9-B354-6DA5A3D408F2}"/>
              </a:ext>
            </a:extLst>
          </p:cNvPr>
          <p:cNvSpPr/>
          <p:nvPr/>
        </p:nvSpPr>
        <p:spPr>
          <a:xfrm>
            <a:off x="579979" y="295861"/>
            <a:ext cx="4183389"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Class Diagram</a:t>
            </a:r>
          </a:p>
        </p:txBody>
      </p:sp>
      <p:pic>
        <p:nvPicPr>
          <p:cNvPr id="3" name="Picture 2">
            <a:extLst>
              <a:ext uri="{FF2B5EF4-FFF2-40B4-BE49-F238E27FC236}">
                <a16:creationId xmlns:a16="http://schemas.microsoft.com/office/drawing/2014/main" id="{892B85F6-8732-482F-9136-D8D55D0A72D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770505" y="1474237"/>
            <a:ext cx="6650990" cy="4437295"/>
          </a:xfrm>
          <a:prstGeom prst="rect">
            <a:avLst/>
          </a:prstGeom>
          <a:noFill/>
          <a:ln>
            <a:noFill/>
          </a:ln>
        </p:spPr>
      </p:pic>
      <p:pic>
        <p:nvPicPr>
          <p:cNvPr id="4" name="Picture 3">
            <a:extLst>
              <a:ext uri="{FF2B5EF4-FFF2-40B4-BE49-F238E27FC236}">
                <a16:creationId xmlns:a16="http://schemas.microsoft.com/office/drawing/2014/main" id="{745F0294-FC31-4EF8-843E-085A0E2BA49E}"/>
              </a:ext>
            </a:extLst>
          </p:cNvPr>
          <p:cNvPicPr>
            <a:picLocks noChangeAspect="1"/>
          </p:cNvPicPr>
          <p:nvPr/>
        </p:nvPicPr>
        <p:blipFill>
          <a:blip r:embed="rId3"/>
          <a:stretch>
            <a:fillRect/>
          </a:stretch>
        </p:blipFill>
        <p:spPr>
          <a:xfrm flipV="1">
            <a:off x="11245965" y="5897383"/>
            <a:ext cx="855840" cy="852375"/>
          </a:xfrm>
          <a:prstGeom prst="rect">
            <a:avLst/>
          </a:prstGeom>
        </p:spPr>
      </p:pic>
      <p:sp>
        <p:nvSpPr>
          <p:cNvPr id="6" name="Rectangle 5">
            <a:extLst>
              <a:ext uri="{FF2B5EF4-FFF2-40B4-BE49-F238E27FC236}">
                <a16:creationId xmlns:a16="http://schemas.microsoft.com/office/drawing/2014/main" id="{F2389544-ED08-4204-918D-D9CEA9C001CF}"/>
              </a:ext>
            </a:extLst>
          </p:cNvPr>
          <p:cNvSpPr/>
          <p:nvPr/>
        </p:nvSpPr>
        <p:spPr>
          <a:xfrm>
            <a:off x="5104366" y="6242247"/>
            <a:ext cx="1906291" cy="307777"/>
          </a:xfrm>
          <a:prstGeom prst="rect">
            <a:avLst/>
          </a:prstGeom>
        </p:spPr>
        <p:txBody>
          <a:bodyPr wrap="none">
            <a:spAutoFit/>
          </a:bodyPr>
          <a:lstStyle/>
          <a:p>
            <a:r>
              <a:rPr lang="en-US" dirty="0"/>
              <a:t>Fig 2 : Class Diagram</a:t>
            </a:r>
          </a:p>
        </p:txBody>
      </p:sp>
    </p:spTree>
    <p:extLst>
      <p:ext uri="{BB962C8B-B14F-4D97-AF65-F5344CB8AC3E}">
        <p14:creationId xmlns:p14="http://schemas.microsoft.com/office/powerpoint/2010/main" val="40587712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373444B-DD54-4260-AA51-B85996C0FB7E}"/>
              </a:ext>
            </a:extLst>
          </p:cNvPr>
          <p:cNvSpPr/>
          <p:nvPr/>
        </p:nvSpPr>
        <p:spPr>
          <a:xfrm>
            <a:off x="566088" y="370506"/>
            <a:ext cx="5529912"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Sequence Diagram</a:t>
            </a:r>
          </a:p>
        </p:txBody>
      </p:sp>
      <p:pic>
        <p:nvPicPr>
          <p:cNvPr id="4" name="Picture 3">
            <a:extLst>
              <a:ext uri="{FF2B5EF4-FFF2-40B4-BE49-F238E27FC236}">
                <a16:creationId xmlns:a16="http://schemas.microsoft.com/office/drawing/2014/main" id="{1FED932E-B595-425C-B346-E34AEC0B4D28}"/>
              </a:ext>
            </a:extLst>
          </p:cNvPr>
          <p:cNvPicPr/>
          <p:nvPr/>
        </p:nvPicPr>
        <p:blipFill>
          <a:blip r:embed="rId2"/>
          <a:stretch>
            <a:fillRect/>
          </a:stretch>
        </p:blipFill>
        <p:spPr>
          <a:xfrm>
            <a:off x="2790824" y="1461725"/>
            <a:ext cx="6610350" cy="4861845"/>
          </a:xfrm>
          <a:prstGeom prst="rect">
            <a:avLst/>
          </a:prstGeom>
        </p:spPr>
      </p:pic>
      <p:pic>
        <p:nvPicPr>
          <p:cNvPr id="5" name="Picture 4">
            <a:extLst>
              <a:ext uri="{FF2B5EF4-FFF2-40B4-BE49-F238E27FC236}">
                <a16:creationId xmlns:a16="http://schemas.microsoft.com/office/drawing/2014/main" id="{2B315035-9B06-4BDC-AB43-CC006BC11921}"/>
              </a:ext>
            </a:extLst>
          </p:cNvPr>
          <p:cNvPicPr>
            <a:picLocks noChangeAspect="1"/>
          </p:cNvPicPr>
          <p:nvPr/>
        </p:nvPicPr>
        <p:blipFill>
          <a:blip r:embed="rId3"/>
          <a:stretch>
            <a:fillRect/>
          </a:stretch>
        </p:blipFill>
        <p:spPr>
          <a:xfrm flipV="1">
            <a:off x="11245965" y="5897383"/>
            <a:ext cx="855840" cy="852375"/>
          </a:xfrm>
          <a:prstGeom prst="rect">
            <a:avLst/>
          </a:prstGeom>
        </p:spPr>
      </p:pic>
      <p:sp>
        <p:nvSpPr>
          <p:cNvPr id="3" name="Rectangle 2">
            <a:extLst>
              <a:ext uri="{FF2B5EF4-FFF2-40B4-BE49-F238E27FC236}">
                <a16:creationId xmlns:a16="http://schemas.microsoft.com/office/drawing/2014/main" id="{E7781180-A912-44C0-BBB6-0D64724742EE}"/>
              </a:ext>
            </a:extLst>
          </p:cNvPr>
          <p:cNvSpPr/>
          <p:nvPr/>
        </p:nvSpPr>
        <p:spPr>
          <a:xfrm>
            <a:off x="4973736" y="6323570"/>
            <a:ext cx="2263761" cy="307777"/>
          </a:xfrm>
          <a:prstGeom prst="rect">
            <a:avLst/>
          </a:prstGeom>
        </p:spPr>
        <p:txBody>
          <a:bodyPr wrap="none">
            <a:spAutoFit/>
          </a:bodyPr>
          <a:lstStyle/>
          <a:p>
            <a:r>
              <a:rPr lang="en-US" dirty="0"/>
              <a:t>Fig 3 : Sequence Diagram</a:t>
            </a:r>
          </a:p>
        </p:txBody>
      </p:sp>
    </p:spTree>
    <p:extLst>
      <p:ext uri="{BB962C8B-B14F-4D97-AF65-F5344CB8AC3E}">
        <p14:creationId xmlns:p14="http://schemas.microsoft.com/office/powerpoint/2010/main" val="1616921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5AFE948-A657-4D48-BC1A-EAD2D7802AD3}"/>
              </a:ext>
            </a:extLst>
          </p:cNvPr>
          <p:cNvSpPr/>
          <p:nvPr/>
        </p:nvSpPr>
        <p:spPr>
          <a:xfrm>
            <a:off x="733511" y="501134"/>
            <a:ext cx="4940007"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Activity Diagram</a:t>
            </a:r>
          </a:p>
        </p:txBody>
      </p:sp>
      <p:pic>
        <p:nvPicPr>
          <p:cNvPr id="3" name="Picture 2">
            <a:extLst>
              <a:ext uri="{FF2B5EF4-FFF2-40B4-BE49-F238E27FC236}">
                <a16:creationId xmlns:a16="http://schemas.microsoft.com/office/drawing/2014/main" id="{81A60E30-307C-49BA-99B8-1BA7178F786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834882" y="1582810"/>
            <a:ext cx="5178490" cy="4740760"/>
          </a:xfrm>
          <a:prstGeom prst="rect">
            <a:avLst/>
          </a:prstGeom>
          <a:noFill/>
          <a:ln>
            <a:noFill/>
          </a:ln>
        </p:spPr>
      </p:pic>
      <p:pic>
        <p:nvPicPr>
          <p:cNvPr id="4" name="Picture 3">
            <a:extLst>
              <a:ext uri="{FF2B5EF4-FFF2-40B4-BE49-F238E27FC236}">
                <a16:creationId xmlns:a16="http://schemas.microsoft.com/office/drawing/2014/main" id="{BCFCB232-8DA2-4EEB-A597-29BF560907DD}"/>
              </a:ext>
            </a:extLst>
          </p:cNvPr>
          <p:cNvPicPr>
            <a:picLocks noChangeAspect="1"/>
          </p:cNvPicPr>
          <p:nvPr/>
        </p:nvPicPr>
        <p:blipFill>
          <a:blip r:embed="rId3"/>
          <a:stretch>
            <a:fillRect/>
          </a:stretch>
        </p:blipFill>
        <p:spPr>
          <a:xfrm flipV="1">
            <a:off x="11245965" y="5897383"/>
            <a:ext cx="855840" cy="852375"/>
          </a:xfrm>
          <a:prstGeom prst="rect">
            <a:avLst/>
          </a:prstGeom>
        </p:spPr>
      </p:pic>
      <p:sp>
        <p:nvSpPr>
          <p:cNvPr id="5" name="Rectangle 4">
            <a:extLst>
              <a:ext uri="{FF2B5EF4-FFF2-40B4-BE49-F238E27FC236}">
                <a16:creationId xmlns:a16="http://schemas.microsoft.com/office/drawing/2014/main" id="{840E170D-F4C5-4BE7-A5FD-86AF1769CDDF}"/>
              </a:ext>
            </a:extLst>
          </p:cNvPr>
          <p:cNvSpPr/>
          <p:nvPr/>
        </p:nvSpPr>
        <p:spPr>
          <a:xfrm>
            <a:off x="5511056" y="6328027"/>
            <a:ext cx="2076209" cy="307777"/>
          </a:xfrm>
          <a:prstGeom prst="rect">
            <a:avLst/>
          </a:prstGeom>
        </p:spPr>
        <p:txBody>
          <a:bodyPr wrap="none">
            <a:spAutoFit/>
          </a:bodyPr>
          <a:lstStyle/>
          <a:p>
            <a:r>
              <a:rPr lang="en-US" dirty="0"/>
              <a:t>Fig 4 : Activity  Diagram</a:t>
            </a:r>
          </a:p>
        </p:txBody>
      </p:sp>
    </p:spTree>
    <p:extLst>
      <p:ext uri="{BB962C8B-B14F-4D97-AF65-F5344CB8AC3E}">
        <p14:creationId xmlns:p14="http://schemas.microsoft.com/office/powerpoint/2010/main" val="5807787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FAC92A3-6AC7-43B0-93B2-84E3E214BF6C}"/>
              </a:ext>
            </a:extLst>
          </p:cNvPr>
          <p:cNvSpPr/>
          <p:nvPr/>
        </p:nvSpPr>
        <p:spPr>
          <a:xfrm>
            <a:off x="513481" y="305191"/>
            <a:ext cx="4820230"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Implementation</a:t>
            </a:r>
          </a:p>
        </p:txBody>
      </p:sp>
      <p:pic>
        <p:nvPicPr>
          <p:cNvPr id="4" name="Picture 3">
            <a:extLst>
              <a:ext uri="{FF2B5EF4-FFF2-40B4-BE49-F238E27FC236}">
                <a16:creationId xmlns:a16="http://schemas.microsoft.com/office/drawing/2014/main" id="{92F34A9B-9B66-4F8D-B7EE-E708006790F6}"/>
              </a:ext>
            </a:extLst>
          </p:cNvPr>
          <p:cNvPicPr>
            <a:picLocks noChangeAspect="1"/>
          </p:cNvPicPr>
          <p:nvPr/>
        </p:nvPicPr>
        <p:blipFill>
          <a:blip r:embed="rId2"/>
          <a:stretch>
            <a:fillRect/>
          </a:stretch>
        </p:blipFill>
        <p:spPr>
          <a:xfrm>
            <a:off x="1647921" y="1714500"/>
            <a:ext cx="1928813" cy="3429000"/>
          </a:xfrm>
          <a:prstGeom prst="rect">
            <a:avLst/>
          </a:prstGeom>
        </p:spPr>
      </p:pic>
      <p:pic>
        <p:nvPicPr>
          <p:cNvPr id="8" name="Picture 7">
            <a:extLst>
              <a:ext uri="{FF2B5EF4-FFF2-40B4-BE49-F238E27FC236}">
                <a16:creationId xmlns:a16="http://schemas.microsoft.com/office/drawing/2014/main" id="{C0469D9F-596C-461F-A530-F29AD0FAFF5A}"/>
              </a:ext>
            </a:extLst>
          </p:cNvPr>
          <p:cNvPicPr>
            <a:picLocks noChangeAspect="1"/>
          </p:cNvPicPr>
          <p:nvPr/>
        </p:nvPicPr>
        <p:blipFill>
          <a:blip r:embed="rId3"/>
          <a:stretch>
            <a:fillRect/>
          </a:stretch>
        </p:blipFill>
        <p:spPr>
          <a:xfrm>
            <a:off x="4778587" y="1714501"/>
            <a:ext cx="1928814" cy="3429002"/>
          </a:xfrm>
          <a:prstGeom prst="rect">
            <a:avLst/>
          </a:prstGeom>
        </p:spPr>
      </p:pic>
      <p:pic>
        <p:nvPicPr>
          <p:cNvPr id="10" name="Picture 9">
            <a:extLst>
              <a:ext uri="{FF2B5EF4-FFF2-40B4-BE49-F238E27FC236}">
                <a16:creationId xmlns:a16="http://schemas.microsoft.com/office/drawing/2014/main" id="{81E8CEB9-01F6-4F08-A9FB-22C1100E1487}"/>
              </a:ext>
            </a:extLst>
          </p:cNvPr>
          <p:cNvPicPr>
            <a:picLocks noChangeAspect="1"/>
          </p:cNvPicPr>
          <p:nvPr/>
        </p:nvPicPr>
        <p:blipFill>
          <a:blip r:embed="rId4"/>
          <a:stretch>
            <a:fillRect/>
          </a:stretch>
        </p:blipFill>
        <p:spPr>
          <a:xfrm>
            <a:off x="7934957" y="1714499"/>
            <a:ext cx="1928813" cy="3429001"/>
          </a:xfrm>
          <a:prstGeom prst="rect">
            <a:avLst/>
          </a:prstGeom>
        </p:spPr>
      </p:pic>
      <p:pic>
        <p:nvPicPr>
          <p:cNvPr id="11" name="Picture 10">
            <a:extLst>
              <a:ext uri="{FF2B5EF4-FFF2-40B4-BE49-F238E27FC236}">
                <a16:creationId xmlns:a16="http://schemas.microsoft.com/office/drawing/2014/main" id="{44EC02C9-C6F9-4D14-987E-22E68FB33C60}"/>
              </a:ext>
            </a:extLst>
          </p:cNvPr>
          <p:cNvPicPr>
            <a:picLocks noChangeAspect="1"/>
          </p:cNvPicPr>
          <p:nvPr/>
        </p:nvPicPr>
        <p:blipFill>
          <a:blip r:embed="rId5"/>
          <a:stretch>
            <a:fillRect/>
          </a:stretch>
        </p:blipFill>
        <p:spPr>
          <a:xfrm flipV="1">
            <a:off x="11245965" y="5897383"/>
            <a:ext cx="855840" cy="852375"/>
          </a:xfrm>
          <a:prstGeom prst="rect">
            <a:avLst/>
          </a:prstGeom>
        </p:spPr>
      </p:pic>
      <p:sp>
        <p:nvSpPr>
          <p:cNvPr id="12" name="TextBox 11">
            <a:extLst>
              <a:ext uri="{FF2B5EF4-FFF2-40B4-BE49-F238E27FC236}">
                <a16:creationId xmlns:a16="http://schemas.microsoft.com/office/drawing/2014/main" id="{2280C6E2-D7A2-4864-B180-07276013BE7C}"/>
              </a:ext>
            </a:extLst>
          </p:cNvPr>
          <p:cNvSpPr txBox="1"/>
          <p:nvPr/>
        </p:nvSpPr>
        <p:spPr>
          <a:xfrm>
            <a:off x="1647921" y="5561045"/>
            <a:ext cx="1928813" cy="307777"/>
          </a:xfrm>
          <a:prstGeom prst="rect">
            <a:avLst/>
          </a:prstGeom>
          <a:noFill/>
        </p:spPr>
        <p:txBody>
          <a:bodyPr wrap="square" rtlCol="0">
            <a:spAutoFit/>
          </a:bodyPr>
          <a:lstStyle/>
          <a:p>
            <a:pPr algn="ctr"/>
            <a:r>
              <a:rPr lang="en-US" dirty="0"/>
              <a:t>Application Icon</a:t>
            </a:r>
          </a:p>
        </p:txBody>
      </p:sp>
      <p:sp>
        <p:nvSpPr>
          <p:cNvPr id="13" name="Rectangle 12">
            <a:extLst>
              <a:ext uri="{FF2B5EF4-FFF2-40B4-BE49-F238E27FC236}">
                <a16:creationId xmlns:a16="http://schemas.microsoft.com/office/drawing/2014/main" id="{C3641046-1AB9-4DA3-8450-2276172F9F19}"/>
              </a:ext>
            </a:extLst>
          </p:cNvPr>
          <p:cNvSpPr/>
          <p:nvPr/>
        </p:nvSpPr>
        <p:spPr>
          <a:xfrm>
            <a:off x="4984616" y="5570310"/>
            <a:ext cx="1516762" cy="307777"/>
          </a:xfrm>
          <a:prstGeom prst="rect">
            <a:avLst/>
          </a:prstGeom>
        </p:spPr>
        <p:txBody>
          <a:bodyPr wrap="none">
            <a:spAutoFit/>
          </a:bodyPr>
          <a:lstStyle/>
          <a:p>
            <a:pPr algn="ctr"/>
            <a:r>
              <a:rPr lang="en-US" dirty="0"/>
              <a:t>Launcher screen</a:t>
            </a:r>
          </a:p>
        </p:txBody>
      </p:sp>
      <p:sp>
        <p:nvSpPr>
          <p:cNvPr id="15" name="Rectangle 14">
            <a:extLst>
              <a:ext uri="{FF2B5EF4-FFF2-40B4-BE49-F238E27FC236}">
                <a16:creationId xmlns:a16="http://schemas.microsoft.com/office/drawing/2014/main" id="{C0A34D6A-2AFF-46D0-91F5-1A1F8837719A}"/>
              </a:ext>
            </a:extLst>
          </p:cNvPr>
          <p:cNvSpPr/>
          <p:nvPr/>
        </p:nvSpPr>
        <p:spPr>
          <a:xfrm>
            <a:off x="8030380" y="5561044"/>
            <a:ext cx="1737976" cy="307777"/>
          </a:xfrm>
          <a:prstGeom prst="rect">
            <a:avLst/>
          </a:prstGeom>
        </p:spPr>
        <p:txBody>
          <a:bodyPr wrap="none">
            <a:spAutoFit/>
          </a:bodyPr>
          <a:lstStyle/>
          <a:p>
            <a:pPr algn="ctr"/>
            <a:r>
              <a:rPr lang="en-US" dirty="0"/>
              <a:t>Sign In with Google</a:t>
            </a:r>
          </a:p>
        </p:txBody>
      </p:sp>
    </p:spTree>
    <p:extLst>
      <p:ext uri="{BB962C8B-B14F-4D97-AF65-F5344CB8AC3E}">
        <p14:creationId xmlns:p14="http://schemas.microsoft.com/office/powerpoint/2010/main" val="21953582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C8CCCB-37BA-4C50-851B-65FFA6C6E46B}"/>
              </a:ext>
            </a:extLst>
          </p:cNvPr>
          <p:cNvPicPr>
            <a:picLocks noChangeAspect="1"/>
          </p:cNvPicPr>
          <p:nvPr/>
        </p:nvPicPr>
        <p:blipFill>
          <a:blip r:embed="rId2"/>
          <a:stretch>
            <a:fillRect/>
          </a:stretch>
        </p:blipFill>
        <p:spPr>
          <a:xfrm>
            <a:off x="5053838" y="1422381"/>
            <a:ext cx="2084323" cy="3705462"/>
          </a:xfrm>
          <a:prstGeom prst="rect">
            <a:avLst/>
          </a:prstGeom>
        </p:spPr>
      </p:pic>
      <p:pic>
        <p:nvPicPr>
          <p:cNvPr id="5" name="Picture 4">
            <a:extLst>
              <a:ext uri="{FF2B5EF4-FFF2-40B4-BE49-F238E27FC236}">
                <a16:creationId xmlns:a16="http://schemas.microsoft.com/office/drawing/2014/main" id="{04BD08FD-FD42-405E-9E49-2AFB17A3E718}"/>
              </a:ext>
            </a:extLst>
          </p:cNvPr>
          <p:cNvPicPr>
            <a:picLocks noChangeAspect="1"/>
          </p:cNvPicPr>
          <p:nvPr/>
        </p:nvPicPr>
        <p:blipFill>
          <a:blip r:embed="rId3"/>
          <a:stretch>
            <a:fillRect/>
          </a:stretch>
        </p:blipFill>
        <p:spPr>
          <a:xfrm>
            <a:off x="8394442" y="1398383"/>
            <a:ext cx="2084322" cy="3705462"/>
          </a:xfrm>
          <a:prstGeom prst="rect">
            <a:avLst/>
          </a:prstGeom>
        </p:spPr>
      </p:pic>
      <p:pic>
        <p:nvPicPr>
          <p:cNvPr id="8" name="Picture 7">
            <a:extLst>
              <a:ext uri="{FF2B5EF4-FFF2-40B4-BE49-F238E27FC236}">
                <a16:creationId xmlns:a16="http://schemas.microsoft.com/office/drawing/2014/main" id="{650B45DC-E415-4B1E-B426-04C81FF14023}"/>
              </a:ext>
            </a:extLst>
          </p:cNvPr>
          <p:cNvPicPr>
            <a:picLocks noChangeAspect="1"/>
          </p:cNvPicPr>
          <p:nvPr/>
        </p:nvPicPr>
        <p:blipFill>
          <a:blip r:embed="rId4"/>
          <a:stretch>
            <a:fillRect/>
          </a:stretch>
        </p:blipFill>
        <p:spPr>
          <a:xfrm flipV="1">
            <a:off x="11245965" y="5897383"/>
            <a:ext cx="855840" cy="852375"/>
          </a:xfrm>
          <a:prstGeom prst="rect">
            <a:avLst/>
          </a:prstGeom>
        </p:spPr>
      </p:pic>
      <p:sp>
        <p:nvSpPr>
          <p:cNvPr id="9" name="Rectangle 8">
            <a:extLst>
              <a:ext uri="{FF2B5EF4-FFF2-40B4-BE49-F238E27FC236}">
                <a16:creationId xmlns:a16="http://schemas.microsoft.com/office/drawing/2014/main" id="{A9BCD82D-5F39-4430-A81C-7F966A2DCFE8}"/>
              </a:ext>
            </a:extLst>
          </p:cNvPr>
          <p:cNvSpPr/>
          <p:nvPr/>
        </p:nvSpPr>
        <p:spPr>
          <a:xfrm>
            <a:off x="5416166" y="5633240"/>
            <a:ext cx="1279516" cy="307777"/>
          </a:xfrm>
          <a:prstGeom prst="rect">
            <a:avLst/>
          </a:prstGeom>
        </p:spPr>
        <p:txBody>
          <a:bodyPr wrap="none">
            <a:spAutoFit/>
          </a:bodyPr>
          <a:lstStyle/>
          <a:p>
            <a:pPr algn="ctr"/>
            <a:r>
              <a:rPr lang="en-US" dirty="0"/>
              <a:t>Home Screen</a:t>
            </a:r>
          </a:p>
        </p:txBody>
      </p:sp>
      <p:sp>
        <p:nvSpPr>
          <p:cNvPr id="10" name="Rectangle 9">
            <a:extLst>
              <a:ext uri="{FF2B5EF4-FFF2-40B4-BE49-F238E27FC236}">
                <a16:creationId xmlns:a16="http://schemas.microsoft.com/office/drawing/2014/main" id="{8A955C2E-1C81-49C8-A910-6FCEED6E8C0E}"/>
              </a:ext>
            </a:extLst>
          </p:cNvPr>
          <p:cNvSpPr/>
          <p:nvPr/>
        </p:nvSpPr>
        <p:spPr>
          <a:xfrm>
            <a:off x="8756769" y="5633240"/>
            <a:ext cx="1359668" cy="307777"/>
          </a:xfrm>
          <a:prstGeom prst="rect">
            <a:avLst/>
          </a:prstGeom>
        </p:spPr>
        <p:txBody>
          <a:bodyPr wrap="none">
            <a:spAutoFit/>
          </a:bodyPr>
          <a:lstStyle/>
          <a:p>
            <a:pPr algn="ctr"/>
            <a:r>
              <a:rPr lang="en-US" dirty="0"/>
              <a:t>Navigation Bar</a:t>
            </a:r>
          </a:p>
        </p:txBody>
      </p:sp>
      <p:sp>
        <p:nvSpPr>
          <p:cNvPr id="11" name="Rectangle 10">
            <a:extLst>
              <a:ext uri="{FF2B5EF4-FFF2-40B4-BE49-F238E27FC236}">
                <a16:creationId xmlns:a16="http://schemas.microsoft.com/office/drawing/2014/main" id="{D51D02AC-47B1-4C02-80B0-E4E4B7254183}"/>
              </a:ext>
            </a:extLst>
          </p:cNvPr>
          <p:cNvSpPr/>
          <p:nvPr/>
        </p:nvSpPr>
        <p:spPr>
          <a:xfrm>
            <a:off x="1892023" y="5633240"/>
            <a:ext cx="1726755" cy="307777"/>
          </a:xfrm>
          <a:prstGeom prst="rect">
            <a:avLst/>
          </a:prstGeom>
        </p:spPr>
        <p:txBody>
          <a:bodyPr wrap="none">
            <a:spAutoFit/>
          </a:bodyPr>
          <a:lstStyle/>
          <a:p>
            <a:pPr algn="ctr"/>
            <a:r>
              <a:rPr lang="en-US" dirty="0"/>
              <a:t>Choose an account</a:t>
            </a:r>
          </a:p>
        </p:txBody>
      </p:sp>
      <p:pic>
        <p:nvPicPr>
          <p:cNvPr id="12" name="Picture 11">
            <a:extLst>
              <a:ext uri="{FF2B5EF4-FFF2-40B4-BE49-F238E27FC236}">
                <a16:creationId xmlns:a16="http://schemas.microsoft.com/office/drawing/2014/main" id="{53EB8E4C-1C19-4931-A0F1-C009513700EF}"/>
              </a:ext>
            </a:extLst>
          </p:cNvPr>
          <p:cNvPicPr>
            <a:picLocks noChangeAspect="1"/>
          </p:cNvPicPr>
          <p:nvPr/>
        </p:nvPicPr>
        <p:blipFill>
          <a:blip r:embed="rId5"/>
          <a:stretch>
            <a:fillRect/>
          </a:stretch>
        </p:blipFill>
        <p:spPr>
          <a:xfrm>
            <a:off x="1713236" y="1422383"/>
            <a:ext cx="2084321" cy="3705460"/>
          </a:xfrm>
          <a:prstGeom prst="rect">
            <a:avLst/>
          </a:prstGeom>
        </p:spPr>
      </p:pic>
    </p:spTree>
    <p:extLst>
      <p:ext uri="{BB962C8B-B14F-4D97-AF65-F5344CB8AC3E}">
        <p14:creationId xmlns:p14="http://schemas.microsoft.com/office/powerpoint/2010/main" val="34010524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0D82EDA-C4CC-43E4-920F-9F21D8928F34}"/>
              </a:ext>
            </a:extLst>
          </p:cNvPr>
          <p:cNvPicPr>
            <a:picLocks noChangeAspect="1"/>
          </p:cNvPicPr>
          <p:nvPr/>
        </p:nvPicPr>
        <p:blipFill>
          <a:blip r:embed="rId2"/>
          <a:stretch>
            <a:fillRect/>
          </a:stretch>
        </p:blipFill>
        <p:spPr>
          <a:xfrm>
            <a:off x="2898225" y="1259460"/>
            <a:ext cx="2283182" cy="4058989"/>
          </a:xfrm>
          <a:prstGeom prst="rect">
            <a:avLst/>
          </a:prstGeom>
        </p:spPr>
      </p:pic>
      <p:pic>
        <p:nvPicPr>
          <p:cNvPr id="7" name="Picture 6">
            <a:extLst>
              <a:ext uri="{FF2B5EF4-FFF2-40B4-BE49-F238E27FC236}">
                <a16:creationId xmlns:a16="http://schemas.microsoft.com/office/drawing/2014/main" id="{8A08B7F0-9AF0-48B7-8858-DC85428833C8}"/>
              </a:ext>
            </a:extLst>
          </p:cNvPr>
          <p:cNvPicPr>
            <a:picLocks noChangeAspect="1"/>
          </p:cNvPicPr>
          <p:nvPr/>
        </p:nvPicPr>
        <p:blipFill>
          <a:blip r:embed="rId3"/>
          <a:stretch>
            <a:fillRect/>
          </a:stretch>
        </p:blipFill>
        <p:spPr>
          <a:xfrm>
            <a:off x="6658947" y="1259460"/>
            <a:ext cx="2283182" cy="4058989"/>
          </a:xfrm>
          <a:prstGeom prst="rect">
            <a:avLst/>
          </a:prstGeom>
        </p:spPr>
      </p:pic>
      <p:pic>
        <p:nvPicPr>
          <p:cNvPr id="8" name="Picture 7">
            <a:extLst>
              <a:ext uri="{FF2B5EF4-FFF2-40B4-BE49-F238E27FC236}">
                <a16:creationId xmlns:a16="http://schemas.microsoft.com/office/drawing/2014/main" id="{5CF40390-9E60-4770-B191-5BC9ECF0A9E9}"/>
              </a:ext>
            </a:extLst>
          </p:cNvPr>
          <p:cNvPicPr>
            <a:picLocks noChangeAspect="1"/>
          </p:cNvPicPr>
          <p:nvPr/>
        </p:nvPicPr>
        <p:blipFill>
          <a:blip r:embed="rId4"/>
          <a:stretch>
            <a:fillRect/>
          </a:stretch>
        </p:blipFill>
        <p:spPr>
          <a:xfrm flipV="1">
            <a:off x="11245965" y="5897383"/>
            <a:ext cx="855840" cy="852375"/>
          </a:xfrm>
          <a:prstGeom prst="rect">
            <a:avLst/>
          </a:prstGeom>
        </p:spPr>
      </p:pic>
      <p:sp>
        <p:nvSpPr>
          <p:cNvPr id="9" name="Rectangle 8">
            <a:extLst>
              <a:ext uri="{FF2B5EF4-FFF2-40B4-BE49-F238E27FC236}">
                <a16:creationId xmlns:a16="http://schemas.microsoft.com/office/drawing/2014/main" id="{65E2783D-ADF4-4CB4-81D5-A371113727C2}"/>
              </a:ext>
            </a:extLst>
          </p:cNvPr>
          <p:cNvSpPr/>
          <p:nvPr/>
        </p:nvSpPr>
        <p:spPr>
          <a:xfrm>
            <a:off x="3360784" y="5743494"/>
            <a:ext cx="1358065" cy="307777"/>
          </a:xfrm>
          <a:prstGeom prst="rect">
            <a:avLst/>
          </a:prstGeom>
        </p:spPr>
        <p:txBody>
          <a:bodyPr wrap="none">
            <a:spAutoFit/>
          </a:bodyPr>
          <a:lstStyle/>
          <a:p>
            <a:pPr algn="ctr"/>
            <a:r>
              <a:rPr lang="en-US" dirty="0"/>
              <a:t>Mood Detector</a:t>
            </a:r>
          </a:p>
        </p:txBody>
      </p:sp>
      <p:sp>
        <p:nvSpPr>
          <p:cNvPr id="10" name="Rectangle 9">
            <a:extLst>
              <a:ext uri="{FF2B5EF4-FFF2-40B4-BE49-F238E27FC236}">
                <a16:creationId xmlns:a16="http://schemas.microsoft.com/office/drawing/2014/main" id="{EC1A9D78-4870-4D43-92AE-9424A7A1847B}"/>
              </a:ext>
            </a:extLst>
          </p:cNvPr>
          <p:cNvSpPr/>
          <p:nvPr/>
        </p:nvSpPr>
        <p:spPr>
          <a:xfrm>
            <a:off x="6956399" y="5743493"/>
            <a:ext cx="1688283" cy="307777"/>
          </a:xfrm>
          <a:prstGeom prst="rect">
            <a:avLst/>
          </a:prstGeom>
        </p:spPr>
        <p:txBody>
          <a:bodyPr wrap="none">
            <a:spAutoFit/>
          </a:bodyPr>
          <a:lstStyle/>
          <a:p>
            <a:pPr algn="ctr"/>
            <a:r>
              <a:rPr lang="en-US" dirty="0"/>
              <a:t>Playlist Generation</a:t>
            </a:r>
          </a:p>
        </p:txBody>
      </p:sp>
      <p:cxnSp>
        <p:nvCxnSpPr>
          <p:cNvPr id="12" name="Straight Arrow Connector 11">
            <a:extLst>
              <a:ext uri="{FF2B5EF4-FFF2-40B4-BE49-F238E27FC236}">
                <a16:creationId xmlns:a16="http://schemas.microsoft.com/office/drawing/2014/main" id="{2A228652-888E-4EBE-9FC6-CD336E50E9FA}"/>
              </a:ext>
            </a:extLst>
          </p:cNvPr>
          <p:cNvCxnSpPr/>
          <p:nvPr/>
        </p:nvCxnSpPr>
        <p:spPr>
          <a:xfrm>
            <a:off x="5181407" y="2416629"/>
            <a:ext cx="14775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43606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A134AE-E4B0-4056-A4DE-D923EDE38B14}"/>
              </a:ext>
            </a:extLst>
          </p:cNvPr>
          <p:cNvPicPr>
            <a:picLocks noChangeAspect="1"/>
          </p:cNvPicPr>
          <p:nvPr/>
        </p:nvPicPr>
        <p:blipFill>
          <a:blip r:embed="rId2"/>
          <a:stretch>
            <a:fillRect/>
          </a:stretch>
        </p:blipFill>
        <p:spPr>
          <a:xfrm>
            <a:off x="3150150" y="1112242"/>
            <a:ext cx="2392233" cy="4252859"/>
          </a:xfrm>
          <a:prstGeom prst="rect">
            <a:avLst/>
          </a:prstGeom>
        </p:spPr>
      </p:pic>
      <p:pic>
        <p:nvPicPr>
          <p:cNvPr id="5" name="Picture 4">
            <a:extLst>
              <a:ext uri="{FF2B5EF4-FFF2-40B4-BE49-F238E27FC236}">
                <a16:creationId xmlns:a16="http://schemas.microsoft.com/office/drawing/2014/main" id="{E3498D6A-1275-4CAE-BE8E-D9900BC2C354}"/>
              </a:ext>
            </a:extLst>
          </p:cNvPr>
          <p:cNvPicPr>
            <a:picLocks noChangeAspect="1"/>
          </p:cNvPicPr>
          <p:nvPr/>
        </p:nvPicPr>
        <p:blipFill>
          <a:blip r:embed="rId3"/>
          <a:stretch>
            <a:fillRect/>
          </a:stretch>
        </p:blipFill>
        <p:spPr>
          <a:xfrm>
            <a:off x="6649619" y="1112243"/>
            <a:ext cx="2392233" cy="4252858"/>
          </a:xfrm>
          <a:prstGeom prst="rect">
            <a:avLst/>
          </a:prstGeom>
        </p:spPr>
      </p:pic>
      <p:pic>
        <p:nvPicPr>
          <p:cNvPr id="6" name="Picture 5">
            <a:extLst>
              <a:ext uri="{FF2B5EF4-FFF2-40B4-BE49-F238E27FC236}">
                <a16:creationId xmlns:a16="http://schemas.microsoft.com/office/drawing/2014/main" id="{D36FD7AE-0D69-4F76-9E5F-1C7CB2822200}"/>
              </a:ext>
            </a:extLst>
          </p:cNvPr>
          <p:cNvPicPr>
            <a:picLocks noChangeAspect="1"/>
          </p:cNvPicPr>
          <p:nvPr/>
        </p:nvPicPr>
        <p:blipFill>
          <a:blip r:embed="rId4"/>
          <a:stretch>
            <a:fillRect/>
          </a:stretch>
        </p:blipFill>
        <p:spPr>
          <a:xfrm flipV="1">
            <a:off x="11245965" y="5897383"/>
            <a:ext cx="855840" cy="852375"/>
          </a:xfrm>
          <a:prstGeom prst="rect">
            <a:avLst/>
          </a:prstGeom>
        </p:spPr>
      </p:pic>
      <p:sp>
        <p:nvSpPr>
          <p:cNvPr id="7" name="Rectangle 6">
            <a:extLst>
              <a:ext uri="{FF2B5EF4-FFF2-40B4-BE49-F238E27FC236}">
                <a16:creationId xmlns:a16="http://schemas.microsoft.com/office/drawing/2014/main" id="{484D7170-466D-46F1-A3DF-51EDDB5EB278}"/>
              </a:ext>
            </a:extLst>
          </p:cNvPr>
          <p:cNvSpPr/>
          <p:nvPr/>
        </p:nvSpPr>
        <p:spPr>
          <a:xfrm>
            <a:off x="3667234" y="5745758"/>
            <a:ext cx="1358064" cy="307777"/>
          </a:xfrm>
          <a:prstGeom prst="rect">
            <a:avLst/>
          </a:prstGeom>
        </p:spPr>
        <p:txBody>
          <a:bodyPr wrap="none">
            <a:spAutoFit/>
          </a:bodyPr>
          <a:lstStyle/>
          <a:p>
            <a:pPr algn="ctr"/>
            <a:r>
              <a:rPr lang="en-US" dirty="0"/>
              <a:t>Mood Detector</a:t>
            </a:r>
          </a:p>
        </p:txBody>
      </p:sp>
      <p:cxnSp>
        <p:nvCxnSpPr>
          <p:cNvPr id="8" name="Straight Arrow Connector 7">
            <a:extLst>
              <a:ext uri="{FF2B5EF4-FFF2-40B4-BE49-F238E27FC236}">
                <a16:creationId xmlns:a16="http://schemas.microsoft.com/office/drawing/2014/main" id="{0D36C89A-21B1-4463-B662-8B2993E30F61}"/>
              </a:ext>
            </a:extLst>
          </p:cNvPr>
          <p:cNvCxnSpPr/>
          <p:nvPr/>
        </p:nvCxnSpPr>
        <p:spPr>
          <a:xfrm>
            <a:off x="5181407" y="2416629"/>
            <a:ext cx="14775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BB2B1596-569E-4FC3-95CE-1DE2392BADF8}"/>
              </a:ext>
            </a:extLst>
          </p:cNvPr>
          <p:cNvSpPr/>
          <p:nvPr/>
        </p:nvSpPr>
        <p:spPr>
          <a:xfrm>
            <a:off x="7001593" y="5745758"/>
            <a:ext cx="1688283" cy="307777"/>
          </a:xfrm>
          <a:prstGeom prst="rect">
            <a:avLst/>
          </a:prstGeom>
        </p:spPr>
        <p:txBody>
          <a:bodyPr wrap="none">
            <a:spAutoFit/>
          </a:bodyPr>
          <a:lstStyle/>
          <a:p>
            <a:pPr algn="ctr"/>
            <a:r>
              <a:rPr lang="en-US" dirty="0"/>
              <a:t>Playlist Generation</a:t>
            </a:r>
          </a:p>
        </p:txBody>
      </p:sp>
    </p:spTree>
    <p:extLst>
      <p:ext uri="{BB962C8B-B14F-4D97-AF65-F5344CB8AC3E}">
        <p14:creationId xmlns:p14="http://schemas.microsoft.com/office/powerpoint/2010/main" val="3598817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F929BD1-5BF7-4AF4-9C02-B07EE18FDE7C}"/>
              </a:ext>
            </a:extLst>
          </p:cNvPr>
          <p:cNvSpPr/>
          <p:nvPr/>
        </p:nvSpPr>
        <p:spPr>
          <a:xfrm>
            <a:off x="1001102" y="765311"/>
            <a:ext cx="2632003"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Content </a:t>
            </a:r>
          </a:p>
        </p:txBody>
      </p:sp>
      <p:sp>
        <p:nvSpPr>
          <p:cNvPr id="4" name="TextBox 3">
            <a:extLst>
              <a:ext uri="{FF2B5EF4-FFF2-40B4-BE49-F238E27FC236}">
                <a16:creationId xmlns:a16="http://schemas.microsoft.com/office/drawing/2014/main" id="{F08D5517-90B9-440B-AF55-17B6744C1572}"/>
              </a:ext>
            </a:extLst>
          </p:cNvPr>
          <p:cNvSpPr txBox="1"/>
          <p:nvPr/>
        </p:nvSpPr>
        <p:spPr>
          <a:xfrm>
            <a:off x="879805" y="1959228"/>
            <a:ext cx="7405779" cy="3862596"/>
          </a:xfrm>
          <a:prstGeom prst="rect">
            <a:avLst/>
          </a:prstGeom>
          <a:noFill/>
        </p:spPr>
        <p:txBody>
          <a:bodyPr wrap="square" rtlCol="0">
            <a:spAutoFit/>
          </a:bodyPr>
          <a:lstStyle/>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Introduction</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Problem Statement </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Literature Survey</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Objective</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Proposed Solution</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UML Diagrams</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Implementation</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Conclusion </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Limitation of Project</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Future Scope</a:t>
            </a:r>
          </a:p>
          <a:p>
            <a:pPr marL="342900" indent="-342900">
              <a:lnSpc>
                <a:spcPct val="150000"/>
              </a:lnSpc>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References</a:t>
            </a:r>
          </a:p>
          <a:p>
            <a:endParaRPr lang="en-US" dirty="0"/>
          </a:p>
        </p:txBody>
      </p:sp>
      <p:pic>
        <p:nvPicPr>
          <p:cNvPr id="6" name="Picture 5">
            <a:extLst>
              <a:ext uri="{FF2B5EF4-FFF2-40B4-BE49-F238E27FC236}">
                <a16:creationId xmlns:a16="http://schemas.microsoft.com/office/drawing/2014/main" id="{EAC1920C-7C7D-4228-9FF4-9611E873D941}"/>
              </a:ext>
            </a:extLst>
          </p:cNvPr>
          <p:cNvPicPr>
            <a:picLocks noChangeAspect="1"/>
          </p:cNvPicPr>
          <p:nvPr/>
        </p:nvPicPr>
        <p:blipFill>
          <a:blip r:embed="rId2"/>
          <a:stretch>
            <a:fillRect/>
          </a:stretch>
        </p:blipFill>
        <p:spPr>
          <a:xfrm flipV="1">
            <a:off x="11245965" y="5897383"/>
            <a:ext cx="855840" cy="852375"/>
          </a:xfrm>
          <a:prstGeom prst="rect">
            <a:avLst/>
          </a:prstGeom>
        </p:spPr>
      </p:pic>
    </p:spTree>
    <p:extLst>
      <p:ext uri="{BB962C8B-B14F-4D97-AF65-F5344CB8AC3E}">
        <p14:creationId xmlns:p14="http://schemas.microsoft.com/office/powerpoint/2010/main" val="24824462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5783DD-9433-41DF-A67E-C9CBDCAAE165}"/>
              </a:ext>
            </a:extLst>
          </p:cNvPr>
          <p:cNvPicPr>
            <a:picLocks noChangeAspect="1"/>
          </p:cNvPicPr>
          <p:nvPr/>
        </p:nvPicPr>
        <p:blipFill>
          <a:blip r:embed="rId2"/>
          <a:stretch>
            <a:fillRect/>
          </a:stretch>
        </p:blipFill>
        <p:spPr>
          <a:xfrm>
            <a:off x="3103497" y="1119500"/>
            <a:ext cx="2298927" cy="4086981"/>
          </a:xfrm>
          <a:prstGeom prst="rect">
            <a:avLst/>
          </a:prstGeom>
        </p:spPr>
      </p:pic>
      <p:pic>
        <p:nvPicPr>
          <p:cNvPr id="5" name="Picture 4">
            <a:extLst>
              <a:ext uri="{FF2B5EF4-FFF2-40B4-BE49-F238E27FC236}">
                <a16:creationId xmlns:a16="http://schemas.microsoft.com/office/drawing/2014/main" id="{26A5D92D-EB0B-4537-AB2F-3597C3CD7E47}"/>
              </a:ext>
            </a:extLst>
          </p:cNvPr>
          <p:cNvPicPr>
            <a:picLocks noChangeAspect="1"/>
          </p:cNvPicPr>
          <p:nvPr/>
        </p:nvPicPr>
        <p:blipFill>
          <a:blip r:embed="rId3"/>
          <a:stretch>
            <a:fillRect/>
          </a:stretch>
        </p:blipFill>
        <p:spPr>
          <a:xfrm>
            <a:off x="6639799" y="1119500"/>
            <a:ext cx="2298927" cy="4086981"/>
          </a:xfrm>
          <a:prstGeom prst="rect">
            <a:avLst/>
          </a:prstGeom>
        </p:spPr>
      </p:pic>
      <p:pic>
        <p:nvPicPr>
          <p:cNvPr id="6" name="Picture 5">
            <a:extLst>
              <a:ext uri="{FF2B5EF4-FFF2-40B4-BE49-F238E27FC236}">
                <a16:creationId xmlns:a16="http://schemas.microsoft.com/office/drawing/2014/main" id="{0F2300DE-6B39-48BD-A5A5-F5E0A951955C}"/>
              </a:ext>
            </a:extLst>
          </p:cNvPr>
          <p:cNvPicPr>
            <a:picLocks noChangeAspect="1"/>
          </p:cNvPicPr>
          <p:nvPr/>
        </p:nvPicPr>
        <p:blipFill>
          <a:blip r:embed="rId4"/>
          <a:stretch>
            <a:fillRect/>
          </a:stretch>
        </p:blipFill>
        <p:spPr>
          <a:xfrm flipV="1">
            <a:off x="11245965" y="5897383"/>
            <a:ext cx="855840" cy="852375"/>
          </a:xfrm>
          <a:prstGeom prst="rect">
            <a:avLst/>
          </a:prstGeom>
        </p:spPr>
      </p:pic>
      <p:sp>
        <p:nvSpPr>
          <p:cNvPr id="7" name="Rectangle 6">
            <a:extLst>
              <a:ext uri="{FF2B5EF4-FFF2-40B4-BE49-F238E27FC236}">
                <a16:creationId xmlns:a16="http://schemas.microsoft.com/office/drawing/2014/main" id="{951B849C-36FC-4D2B-9BAB-A76A09830D2F}"/>
              </a:ext>
            </a:extLst>
          </p:cNvPr>
          <p:cNvSpPr/>
          <p:nvPr/>
        </p:nvSpPr>
        <p:spPr>
          <a:xfrm>
            <a:off x="3573928" y="5589606"/>
            <a:ext cx="1358064" cy="307777"/>
          </a:xfrm>
          <a:prstGeom prst="rect">
            <a:avLst/>
          </a:prstGeom>
        </p:spPr>
        <p:txBody>
          <a:bodyPr wrap="none">
            <a:spAutoFit/>
          </a:bodyPr>
          <a:lstStyle/>
          <a:p>
            <a:pPr algn="ctr"/>
            <a:r>
              <a:rPr lang="en-US" dirty="0"/>
              <a:t>Mood Detector</a:t>
            </a:r>
          </a:p>
        </p:txBody>
      </p:sp>
      <p:cxnSp>
        <p:nvCxnSpPr>
          <p:cNvPr id="8" name="Straight Arrow Connector 7">
            <a:extLst>
              <a:ext uri="{FF2B5EF4-FFF2-40B4-BE49-F238E27FC236}">
                <a16:creationId xmlns:a16="http://schemas.microsoft.com/office/drawing/2014/main" id="{84D2F83B-817F-4EE7-8CE4-CEF95FCAB478}"/>
              </a:ext>
            </a:extLst>
          </p:cNvPr>
          <p:cNvCxnSpPr/>
          <p:nvPr/>
        </p:nvCxnSpPr>
        <p:spPr>
          <a:xfrm>
            <a:off x="5181407" y="2416629"/>
            <a:ext cx="14775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137B7C7-405A-4934-8737-4100DDC6F84F}"/>
              </a:ext>
            </a:extLst>
          </p:cNvPr>
          <p:cNvSpPr/>
          <p:nvPr/>
        </p:nvSpPr>
        <p:spPr>
          <a:xfrm>
            <a:off x="6945120" y="5584611"/>
            <a:ext cx="1688283" cy="307777"/>
          </a:xfrm>
          <a:prstGeom prst="rect">
            <a:avLst/>
          </a:prstGeom>
        </p:spPr>
        <p:txBody>
          <a:bodyPr wrap="none">
            <a:spAutoFit/>
          </a:bodyPr>
          <a:lstStyle/>
          <a:p>
            <a:pPr algn="ctr"/>
            <a:r>
              <a:rPr lang="en-US" dirty="0"/>
              <a:t>Playlist Generation</a:t>
            </a:r>
          </a:p>
        </p:txBody>
      </p:sp>
    </p:spTree>
    <p:extLst>
      <p:ext uri="{BB962C8B-B14F-4D97-AF65-F5344CB8AC3E}">
        <p14:creationId xmlns:p14="http://schemas.microsoft.com/office/powerpoint/2010/main" val="24319996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FE2843-D1FF-4D5A-BEFA-1AC1B0AD1F79}"/>
              </a:ext>
            </a:extLst>
          </p:cNvPr>
          <p:cNvPicPr>
            <a:picLocks noChangeAspect="1"/>
          </p:cNvPicPr>
          <p:nvPr/>
        </p:nvPicPr>
        <p:blipFill>
          <a:blip r:embed="rId2"/>
          <a:stretch>
            <a:fillRect/>
          </a:stretch>
        </p:blipFill>
        <p:spPr>
          <a:xfrm>
            <a:off x="4559075" y="365793"/>
            <a:ext cx="2896086" cy="5148597"/>
          </a:xfrm>
          <a:prstGeom prst="rect">
            <a:avLst/>
          </a:prstGeom>
        </p:spPr>
      </p:pic>
      <p:pic>
        <p:nvPicPr>
          <p:cNvPr id="4" name="Picture 3">
            <a:extLst>
              <a:ext uri="{FF2B5EF4-FFF2-40B4-BE49-F238E27FC236}">
                <a16:creationId xmlns:a16="http://schemas.microsoft.com/office/drawing/2014/main" id="{6ECBFA7D-7695-4880-9960-6F900B693E52}"/>
              </a:ext>
            </a:extLst>
          </p:cNvPr>
          <p:cNvPicPr>
            <a:picLocks noChangeAspect="1"/>
          </p:cNvPicPr>
          <p:nvPr/>
        </p:nvPicPr>
        <p:blipFill>
          <a:blip r:embed="rId3"/>
          <a:stretch>
            <a:fillRect/>
          </a:stretch>
        </p:blipFill>
        <p:spPr>
          <a:xfrm flipV="1">
            <a:off x="11245965" y="5897383"/>
            <a:ext cx="855840" cy="852375"/>
          </a:xfrm>
          <a:prstGeom prst="rect">
            <a:avLst/>
          </a:prstGeom>
        </p:spPr>
      </p:pic>
      <p:sp>
        <p:nvSpPr>
          <p:cNvPr id="5" name="Rectangle 4">
            <a:extLst>
              <a:ext uri="{FF2B5EF4-FFF2-40B4-BE49-F238E27FC236}">
                <a16:creationId xmlns:a16="http://schemas.microsoft.com/office/drawing/2014/main" id="{D08B5CF3-0E05-46E1-8057-CA9ACA81A74A}"/>
              </a:ext>
            </a:extLst>
          </p:cNvPr>
          <p:cNvSpPr/>
          <p:nvPr/>
        </p:nvSpPr>
        <p:spPr>
          <a:xfrm>
            <a:off x="5520361" y="5743494"/>
            <a:ext cx="1151277" cy="307777"/>
          </a:xfrm>
          <a:prstGeom prst="rect">
            <a:avLst/>
          </a:prstGeom>
        </p:spPr>
        <p:txBody>
          <a:bodyPr wrap="none">
            <a:spAutoFit/>
          </a:bodyPr>
          <a:lstStyle/>
          <a:p>
            <a:pPr algn="ctr"/>
            <a:r>
              <a:rPr lang="en-US" dirty="0"/>
              <a:t>Play Screen</a:t>
            </a:r>
          </a:p>
        </p:txBody>
      </p:sp>
    </p:spTree>
    <p:extLst>
      <p:ext uri="{BB962C8B-B14F-4D97-AF65-F5344CB8AC3E}">
        <p14:creationId xmlns:p14="http://schemas.microsoft.com/office/powerpoint/2010/main" val="204586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A024B3A-A899-4D5D-BBA9-9A6236B3446E}"/>
              </a:ext>
            </a:extLst>
          </p:cNvPr>
          <p:cNvSpPr/>
          <p:nvPr/>
        </p:nvSpPr>
        <p:spPr>
          <a:xfrm>
            <a:off x="1246463" y="809045"/>
            <a:ext cx="3316935"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Conclusion</a:t>
            </a:r>
          </a:p>
        </p:txBody>
      </p:sp>
      <p:sp>
        <p:nvSpPr>
          <p:cNvPr id="4" name="TextBox 3">
            <a:extLst>
              <a:ext uri="{FF2B5EF4-FFF2-40B4-BE49-F238E27FC236}">
                <a16:creationId xmlns:a16="http://schemas.microsoft.com/office/drawing/2014/main" id="{BADB10A9-A3FB-4D54-A499-82D4F93D6DB2}"/>
              </a:ext>
            </a:extLst>
          </p:cNvPr>
          <p:cNvSpPr txBox="1"/>
          <p:nvPr/>
        </p:nvSpPr>
        <p:spPr>
          <a:xfrm>
            <a:off x="970384" y="2239347"/>
            <a:ext cx="10664889" cy="2542363"/>
          </a:xfrm>
          <a:prstGeom prst="rect">
            <a:avLst/>
          </a:prstGeom>
          <a:noFill/>
        </p:spPr>
        <p:txBody>
          <a:bodyPr wrap="square" rtlCol="0">
            <a:spAutoFit/>
          </a:bodyPr>
          <a:lstStyle/>
          <a:p>
            <a:pPr algn="just">
              <a:lnSpc>
                <a:spcPct val="150000"/>
              </a:lnSpc>
            </a:pPr>
            <a:r>
              <a:rPr lang="en-US" dirty="0"/>
              <a:t>The Emotion-Based Music Player(Moody) is used to automate and give a better music player experience for the end user. The application solves the basic needs of music listeners without troubling them as existing applications do: it uses technology to increase the interaction of the system with the user in many ways. It eases the work of the end-user by capturing the emotion using a camera , and suggesting a customized play-list through a more advanced and interactive system..</a:t>
            </a:r>
          </a:p>
          <a:p>
            <a:pPr algn="just">
              <a:lnSpc>
                <a:spcPct val="150000"/>
              </a:lnSpc>
            </a:pPr>
            <a:endParaRPr lang="en-US" dirty="0"/>
          </a:p>
        </p:txBody>
      </p:sp>
      <p:pic>
        <p:nvPicPr>
          <p:cNvPr id="5" name="Picture 4">
            <a:extLst>
              <a:ext uri="{FF2B5EF4-FFF2-40B4-BE49-F238E27FC236}">
                <a16:creationId xmlns:a16="http://schemas.microsoft.com/office/drawing/2014/main" id="{493BCEC7-17A1-4BF9-86EC-DE07D90EF84C}"/>
              </a:ext>
            </a:extLst>
          </p:cNvPr>
          <p:cNvPicPr>
            <a:picLocks noChangeAspect="1"/>
          </p:cNvPicPr>
          <p:nvPr/>
        </p:nvPicPr>
        <p:blipFill>
          <a:blip r:embed="rId2"/>
          <a:stretch>
            <a:fillRect/>
          </a:stretch>
        </p:blipFill>
        <p:spPr>
          <a:xfrm flipV="1">
            <a:off x="11245965" y="5897383"/>
            <a:ext cx="855840" cy="852375"/>
          </a:xfrm>
          <a:prstGeom prst="rect">
            <a:avLst/>
          </a:prstGeom>
        </p:spPr>
      </p:pic>
    </p:spTree>
    <p:extLst>
      <p:ext uri="{BB962C8B-B14F-4D97-AF65-F5344CB8AC3E}">
        <p14:creationId xmlns:p14="http://schemas.microsoft.com/office/powerpoint/2010/main" val="2683401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59068BC-DE46-45CB-9D66-E0719646DB4A}"/>
              </a:ext>
            </a:extLst>
          </p:cNvPr>
          <p:cNvSpPr/>
          <p:nvPr/>
        </p:nvSpPr>
        <p:spPr>
          <a:xfrm>
            <a:off x="1143132" y="753060"/>
            <a:ext cx="6042873"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Limitation of Project</a:t>
            </a:r>
          </a:p>
        </p:txBody>
      </p:sp>
      <p:sp>
        <p:nvSpPr>
          <p:cNvPr id="5" name="TextBox 4">
            <a:extLst>
              <a:ext uri="{FF2B5EF4-FFF2-40B4-BE49-F238E27FC236}">
                <a16:creationId xmlns:a16="http://schemas.microsoft.com/office/drawing/2014/main" id="{3249DEC1-0756-471A-850E-666AC28DB9D1}"/>
              </a:ext>
            </a:extLst>
          </p:cNvPr>
          <p:cNvSpPr txBox="1"/>
          <p:nvPr/>
        </p:nvSpPr>
        <p:spPr>
          <a:xfrm>
            <a:off x="933061" y="2108718"/>
            <a:ext cx="10039739" cy="880369"/>
          </a:xfrm>
          <a:prstGeom prst="rect">
            <a:avLst/>
          </a:prstGeom>
          <a:noFill/>
        </p:spPr>
        <p:txBody>
          <a:bodyPr wrap="square" rtlCol="0">
            <a:spAutoFit/>
          </a:bodyPr>
          <a:lstStyle/>
          <a:p>
            <a:pPr marL="342900" lvl="0" indent="-342900">
              <a:lnSpc>
                <a:spcPct val="150000"/>
              </a:lnSpc>
              <a:buFont typeface="+mj-lt"/>
              <a:buAutoNum type="arabicPeriod"/>
            </a:pPr>
            <a:r>
              <a:rPr lang="en-US" dirty="0"/>
              <a:t>Require good camera quality.</a:t>
            </a:r>
          </a:p>
          <a:p>
            <a:pPr marL="342900" lvl="0" indent="-342900">
              <a:lnSpc>
                <a:spcPct val="150000"/>
              </a:lnSpc>
              <a:buFont typeface="+mj-lt"/>
              <a:buAutoNum type="arabicPeriod"/>
            </a:pPr>
            <a:r>
              <a:rPr lang="en-US" dirty="0"/>
              <a:t>Internet connectivity</a:t>
            </a:r>
          </a:p>
        </p:txBody>
      </p:sp>
      <p:pic>
        <p:nvPicPr>
          <p:cNvPr id="6" name="Picture 5">
            <a:extLst>
              <a:ext uri="{FF2B5EF4-FFF2-40B4-BE49-F238E27FC236}">
                <a16:creationId xmlns:a16="http://schemas.microsoft.com/office/drawing/2014/main" id="{D0A36175-2D8F-4663-8D59-71C1B48E854B}"/>
              </a:ext>
            </a:extLst>
          </p:cNvPr>
          <p:cNvPicPr>
            <a:picLocks noChangeAspect="1"/>
          </p:cNvPicPr>
          <p:nvPr/>
        </p:nvPicPr>
        <p:blipFill>
          <a:blip r:embed="rId2"/>
          <a:stretch>
            <a:fillRect/>
          </a:stretch>
        </p:blipFill>
        <p:spPr>
          <a:xfrm flipV="1">
            <a:off x="11245965" y="5897383"/>
            <a:ext cx="855840" cy="852375"/>
          </a:xfrm>
          <a:prstGeom prst="rect">
            <a:avLst/>
          </a:prstGeom>
        </p:spPr>
      </p:pic>
    </p:spTree>
    <p:extLst>
      <p:ext uri="{BB962C8B-B14F-4D97-AF65-F5344CB8AC3E}">
        <p14:creationId xmlns:p14="http://schemas.microsoft.com/office/powerpoint/2010/main" val="20616360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7BD970A-47EF-4D5D-AA2C-D961B9474915}"/>
              </a:ext>
            </a:extLst>
          </p:cNvPr>
          <p:cNvSpPr/>
          <p:nvPr/>
        </p:nvSpPr>
        <p:spPr>
          <a:xfrm>
            <a:off x="1429051" y="898400"/>
            <a:ext cx="6180153"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Future Enhancement</a:t>
            </a:r>
          </a:p>
        </p:txBody>
      </p:sp>
      <p:sp>
        <p:nvSpPr>
          <p:cNvPr id="3" name="TextBox 2">
            <a:extLst>
              <a:ext uri="{FF2B5EF4-FFF2-40B4-BE49-F238E27FC236}">
                <a16:creationId xmlns:a16="http://schemas.microsoft.com/office/drawing/2014/main" id="{45AD4DE9-0CE8-44FF-8519-2932C139FF86}"/>
              </a:ext>
            </a:extLst>
          </p:cNvPr>
          <p:cNvSpPr txBox="1"/>
          <p:nvPr/>
        </p:nvSpPr>
        <p:spPr>
          <a:xfrm>
            <a:off x="1017036" y="2733870"/>
            <a:ext cx="9479902" cy="2446824"/>
          </a:xfrm>
          <a:prstGeom prst="rect">
            <a:avLst/>
          </a:prstGeom>
          <a:noFill/>
        </p:spPr>
        <p:txBody>
          <a:bodyPr wrap="square" rtlCol="0">
            <a:spAutoFit/>
          </a:bodyPr>
          <a:lstStyle/>
          <a:p>
            <a:pPr marL="342900" lvl="0" indent="-342900">
              <a:lnSpc>
                <a:spcPct val="150000"/>
              </a:lnSpc>
              <a:buFont typeface="+mj-lt"/>
              <a:buAutoNum type="arabicPeriod"/>
            </a:pPr>
            <a:r>
              <a:rPr lang="en-US" dirty="0"/>
              <a:t>The future scope in the system would to design a mechanism that would be helpful in categorizing songs on the basis of emotions as well as on the basis of age.</a:t>
            </a:r>
          </a:p>
          <a:p>
            <a:pPr marL="342900" lvl="0" indent="-342900">
              <a:lnSpc>
                <a:spcPct val="150000"/>
              </a:lnSpc>
              <a:buFont typeface="+mj-lt"/>
              <a:buAutoNum type="arabicPeriod"/>
            </a:pPr>
            <a:r>
              <a:rPr lang="en-US" dirty="0"/>
              <a:t>Making the application run without needing internet connection.</a:t>
            </a:r>
          </a:p>
          <a:p>
            <a:pPr marL="342900" lvl="0" indent="-342900">
              <a:lnSpc>
                <a:spcPct val="150000"/>
              </a:lnSpc>
              <a:buFont typeface="+mj-lt"/>
              <a:buAutoNum type="arabicPeriod"/>
            </a:pPr>
            <a:r>
              <a:rPr lang="en-US" dirty="0"/>
              <a:t>Including other emotions.</a:t>
            </a:r>
          </a:p>
          <a:p>
            <a:pPr marL="342900" lvl="0" indent="-342900">
              <a:lnSpc>
                <a:spcPct val="150000"/>
              </a:lnSpc>
              <a:buFont typeface="+mj-lt"/>
              <a:buAutoNum type="arabicPeriod"/>
            </a:pPr>
            <a:r>
              <a:rPr lang="en-US" dirty="0"/>
              <a:t>Playing songs automatically. </a:t>
            </a:r>
          </a:p>
          <a:p>
            <a:endParaRPr lang="en-US" dirty="0"/>
          </a:p>
        </p:txBody>
      </p:sp>
      <p:pic>
        <p:nvPicPr>
          <p:cNvPr id="4" name="Picture 3">
            <a:extLst>
              <a:ext uri="{FF2B5EF4-FFF2-40B4-BE49-F238E27FC236}">
                <a16:creationId xmlns:a16="http://schemas.microsoft.com/office/drawing/2014/main" id="{0A1ADA16-6B0C-4156-A8A8-3CA534B4C751}"/>
              </a:ext>
            </a:extLst>
          </p:cNvPr>
          <p:cNvPicPr>
            <a:picLocks noChangeAspect="1"/>
          </p:cNvPicPr>
          <p:nvPr/>
        </p:nvPicPr>
        <p:blipFill>
          <a:blip r:embed="rId2"/>
          <a:stretch>
            <a:fillRect/>
          </a:stretch>
        </p:blipFill>
        <p:spPr>
          <a:xfrm flipV="1">
            <a:off x="11245965" y="5897383"/>
            <a:ext cx="855840" cy="852375"/>
          </a:xfrm>
          <a:prstGeom prst="rect">
            <a:avLst/>
          </a:prstGeom>
        </p:spPr>
      </p:pic>
    </p:spTree>
    <p:extLst>
      <p:ext uri="{BB962C8B-B14F-4D97-AF65-F5344CB8AC3E}">
        <p14:creationId xmlns:p14="http://schemas.microsoft.com/office/powerpoint/2010/main" val="17500519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50FC1BE-8FA3-446C-B1C3-3E6CCC0A1DF7}"/>
              </a:ext>
            </a:extLst>
          </p:cNvPr>
          <p:cNvSpPr/>
          <p:nvPr/>
        </p:nvSpPr>
        <p:spPr>
          <a:xfrm>
            <a:off x="1113791" y="793169"/>
            <a:ext cx="3916457"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References</a:t>
            </a:r>
          </a:p>
        </p:txBody>
      </p:sp>
      <p:pic>
        <p:nvPicPr>
          <p:cNvPr id="4" name="Picture 3">
            <a:extLst>
              <a:ext uri="{FF2B5EF4-FFF2-40B4-BE49-F238E27FC236}">
                <a16:creationId xmlns:a16="http://schemas.microsoft.com/office/drawing/2014/main" id="{BA68F77C-D4F7-46EE-9911-583F3EA2E1FD}"/>
              </a:ext>
            </a:extLst>
          </p:cNvPr>
          <p:cNvPicPr>
            <a:picLocks noChangeAspect="1"/>
          </p:cNvPicPr>
          <p:nvPr/>
        </p:nvPicPr>
        <p:blipFill>
          <a:blip r:embed="rId2"/>
          <a:stretch>
            <a:fillRect/>
          </a:stretch>
        </p:blipFill>
        <p:spPr>
          <a:xfrm flipV="1">
            <a:off x="11245965" y="5897383"/>
            <a:ext cx="855840" cy="852375"/>
          </a:xfrm>
          <a:prstGeom prst="rect">
            <a:avLst/>
          </a:prstGeom>
        </p:spPr>
      </p:pic>
      <p:sp>
        <p:nvSpPr>
          <p:cNvPr id="5" name="TextBox 4">
            <a:extLst>
              <a:ext uri="{FF2B5EF4-FFF2-40B4-BE49-F238E27FC236}">
                <a16:creationId xmlns:a16="http://schemas.microsoft.com/office/drawing/2014/main" id="{0D9D66E8-3417-4F92-AD67-1576F73D0B15}"/>
              </a:ext>
            </a:extLst>
          </p:cNvPr>
          <p:cNvSpPr txBox="1"/>
          <p:nvPr/>
        </p:nvSpPr>
        <p:spPr>
          <a:xfrm>
            <a:off x="1073020" y="2416629"/>
            <a:ext cx="10045960" cy="1318118"/>
          </a:xfrm>
          <a:prstGeom prst="rect">
            <a:avLst/>
          </a:prstGeom>
          <a:noFill/>
        </p:spPr>
        <p:txBody>
          <a:bodyPr wrap="square" rtlCol="0">
            <a:spAutoFit/>
          </a:bodyPr>
          <a:lstStyle/>
          <a:p>
            <a:pPr>
              <a:lnSpc>
                <a:spcPct val="200000"/>
              </a:lnSpc>
            </a:pPr>
            <a:r>
              <a:rPr lang="en-US" dirty="0" err="1"/>
              <a:t>Shlok</a:t>
            </a:r>
            <a:r>
              <a:rPr lang="en-US" dirty="0"/>
              <a:t> Gilda, Husain Zafar, Chintan </a:t>
            </a:r>
            <a:r>
              <a:rPr lang="en-US" dirty="0" err="1"/>
              <a:t>Soni</a:t>
            </a:r>
            <a:r>
              <a:rPr lang="en-US" dirty="0"/>
              <a:t> and </a:t>
            </a:r>
            <a:r>
              <a:rPr lang="en-US" dirty="0" err="1"/>
              <a:t>Kshitija</a:t>
            </a:r>
            <a:r>
              <a:rPr lang="en-US" dirty="0"/>
              <a:t> </a:t>
            </a:r>
            <a:r>
              <a:rPr lang="en-US" dirty="0" err="1"/>
              <a:t>Waghurdekar</a:t>
            </a:r>
            <a:r>
              <a:rPr lang="en-US" dirty="0"/>
              <a:t> – “Smart Music Player Integrating Facial Emotion Recognition and Music Mood </a:t>
            </a:r>
            <a:r>
              <a:rPr lang="en-US" dirty="0" err="1"/>
              <a:t>Recommendation”,IEEE</a:t>
            </a:r>
            <a:r>
              <a:rPr lang="en-US" dirty="0"/>
              <a:t> </a:t>
            </a:r>
            <a:r>
              <a:rPr lang="en-US" dirty="0" err="1"/>
              <a:t>WiSPNET</a:t>
            </a:r>
            <a:r>
              <a:rPr lang="en-US" dirty="0"/>
              <a:t> conference 2017</a:t>
            </a:r>
          </a:p>
          <a:p>
            <a:pPr>
              <a:lnSpc>
                <a:spcPct val="200000"/>
              </a:lnSpc>
            </a:pPr>
            <a:endParaRPr lang="en-US" dirty="0"/>
          </a:p>
        </p:txBody>
      </p:sp>
    </p:spTree>
    <p:extLst>
      <p:ext uri="{BB962C8B-B14F-4D97-AF65-F5344CB8AC3E}">
        <p14:creationId xmlns:p14="http://schemas.microsoft.com/office/powerpoint/2010/main" val="30072820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102D14F-07B3-4033-A646-58E132DBD3B2}"/>
              </a:ext>
            </a:extLst>
          </p:cNvPr>
          <p:cNvSpPr/>
          <p:nvPr/>
        </p:nvSpPr>
        <p:spPr>
          <a:xfrm>
            <a:off x="1063690" y="584237"/>
            <a:ext cx="3930436"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Introduction </a:t>
            </a:r>
          </a:p>
        </p:txBody>
      </p:sp>
      <p:sp>
        <p:nvSpPr>
          <p:cNvPr id="5" name="TextBox 4">
            <a:extLst>
              <a:ext uri="{FF2B5EF4-FFF2-40B4-BE49-F238E27FC236}">
                <a16:creationId xmlns:a16="http://schemas.microsoft.com/office/drawing/2014/main" id="{7B27F6DA-6063-47B9-920E-302E9C702318}"/>
              </a:ext>
            </a:extLst>
          </p:cNvPr>
          <p:cNvSpPr txBox="1"/>
          <p:nvPr/>
        </p:nvSpPr>
        <p:spPr>
          <a:xfrm>
            <a:off x="858416" y="1791478"/>
            <a:ext cx="9834466" cy="4208106"/>
          </a:xfrm>
          <a:prstGeom prst="rect">
            <a:avLst/>
          </a:prstGeom>
          <a:noFill/>
        </p:spPr>
        <p:txBody>
          <a:bodyPr wrap="square" rtlCol="0">
            <a:spAutoFit/>
          </a:bodyPr>
          <a:lstStyle/>
          <a:p>
            <a:endParaRPr lang="en-US" dirty="0"/>
          </a:p>
        </p:txBody>
      </p:sp>
      <p:sp>
        <p:nvSpPr>
          <p:cNvPr id="6" name="TextBox 5">
            <a:extLst>
              <a:ext uri="{FF2B5EF4-FFF2-40B4-BE49-F238E27FC236}">
                <a16:creationId xmlns:a16="http://schemas.microsoft.com/office/drawing/2014/main" id="{B3B8866F-BDD3-4054-8E17-D1A871235F75}"/>
              </a:ext>
            </a:extLst>
          </p:cNvPr>
          <p:cNvSpPr txBox="1"/>
          <p:nvPr/>
        </p:nvSpPr>
        <p:spPr>
          <a:xfrm>
            <a:off x="858416" y="1894114"/>
            <a:ext cx="9946433" cy="3359894"/>
          </a:xfrm>
          <a:prstGeom prst="rect">
            <a:avLst/>
          </a:prstGeom>
          <a:noFill/>
        </p:spPr>
        <p:txBody>
          <a:bodyPr wrap="square" rtlCol="0">
            <a:spAutoFit/>
          </a:bodyPr>
          <a:lstStyle/>
          <a:p>
            <a:pPr algn="just">
              <a:lnSpc>
                <a:spcPct val="150000"/>
              </a:lnSpc>
            </a:pPr>
            <a:r>
              <a:rPr lang="en-US" dirty="0">
                <a:latin typeface="Tahoma" panose="020B0604030504040204" pitchFamily="34" charset="0"/>
                <a:ea typeface="Tahoma" panose="020B0604030504040204" pitchFamily="34" charset="0"/>
                <a:cs typeface="Tahoma" panose="020B0604030504040204" pitchFamily="34" charset="0"/>
              </a:rPr>
              <a:t>Current research in the field of music psychology has shown that music induces a clear emotional response in its listeners . Musical preferences have been demonstrated to be highly correlated with personality traits and moods.</a:t>
            </a:r>
          </a:p>
          <a:p>
            <a:pPr algn="just">
              <a:lnSpc>
                <a:spcPct val="150000"/>
              </a:lnSpc>
            </a:pPr>
            <a:endParaRPr lang="en-US" dirty="0">
              <a:latin typeface="Tahoma" panose="020B0604030504040204" pitchFamily="34" charset="0"/>
              <a:ea typeface="Tahoma" panose="020B0604030504040204" pitchFamily="34" charset="0"/>
              <a:cs typeface="Tahoma" panose="020B0604030504040204" pitchFamily="34" charset="0"/>
            </a:endParaRPr>
          </a:p>
          <a:p>
            <a:pPr algn="just">
              <a:lnSpc>
                <a:spcPct val="150000"/>
              </a:lnSpc>
            </a:pPr>
            <a:r>
              <a:rPr lang="en-US" dirty="0">
                <a:latin typeface="Tahoma" panose="020B0604030504040204" pitchFamily="34" charset="0"/>
                <a:ea typeface="Tahoma" panose="020B0604030504040204" pitchFamily="34" charset="0"/>
                <a:cs typeface="Tahoma" panose="020B0604030504040204" pitchFamily="34" charset="0"/>
              </a:rPr>
              <a:t>Undoubtedly, a user’s affective response to a music fragment depends on a large set of external factors, such as gender,  age , culture, personal preferences, emotion and context (e.g. time of day or location). However, these external variables set aside, humans are able to consistently categorize songs as being happy, sad, enthusiastic or relaxed.</a:t>
            </a:r>
          </a:p>
        </p:txBody>
      </p:sp>
      <p:pic>
        <p:nvPicPr>
          <p:cNvPr id="7" name="Picture 6">
            <a:extLst>
              <a:ext uri="{FF2B5EF4-FFF2-40B4-BE49-F238E27FC236}">
                <a16:creationId xmlns:a16="http://schemas.microsoft.com/office/drawing/2014/main" id="{75027AA0-9F36-427D-AD8B-F364F2752C75}"/>
              </a:ext>
            </a:extLst>
          </p:cNvPr>
          <p:cNvPicPr>
            <a:picLocks noChangeAspect="1"/>
          </p:cNvPicPr>
          <p:nvPr/>
        </p:nvPicPr>
        <p:blipFill>
          <a:blip r:embed="rId2"/>
          <a:stretch>
            <a:fillRect/>
          </a:stretch>
        </p:blipFill>
        <p:spPr>
          <a:xfrm flipV="1">
            <a:off x="11245965" y="5897383"/>
            <a:ext cx="855840" cy="852375"/>
          </a:xfrm>
          <a:prstGeom prst="rect">
            <a:avLst/>
          </a:prstGeom>
        </p:spPr>
      </p:pic>
    </p:spTree>
    <p:extLst>
      <p:ext uri="{BB962C8B-B14F-4D97-AF65-F5344CB8AC3E}">
        <p14:creationId xmlns:p14="http://schemas.microsoft.com/office/powerpoint/2010/main" val="105612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30D2D26-4EDB-40EA-A7F8-82C894C34138}"/>
              </a:ext>
            </a:extLst>
          </p:cNvPr>
          <p:cNvSpPr/>
          <p:nvPr/>
        </p:nvSpPr>
        <p:spPr>
          <a:xfrm>
            <a:off x="1278294" y="687706"/>
            <a:ext cx="5765104"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Problem Statement</a:t>
            </a:r>
          </a:p>
        </p:txBody>
      </p:sp>
      <p:sp>
        <p:nvSpPr>
          <p:cNvPr id="3" name="TextBox 2">
            <a:extLst>
              <a:ext uri="{FF2B5EF4-FFF2-40B4-BE49-F238E27FC236}">
                <a16:creationId xmlns:a16="http://schemas.microsoft.com/office/drawing/2014/main" id="{7114F4E0-AC4F-4282-B4AB-F01F6B6F3A75}"/>
              </a:ext>
            </a:extLst>
          </p:cNvPr>
          <p:cNvSpPr txBox="1"/>
          <p:nvPr/>
        </p:nvSpPr>
        <p:spPr>
          <a:xfrm>
            <a:off x="1007706" y="1968759"/>
            <a:ext cx="9274629" cy="4201535"/>
          </a:xfrm>
          <a:prstGeom prst="rect">
            <a:avLst/>
          </a:prstGeom>
          <a:noFill/>
        </p:spPr>
        <p:txBody>
          <a:bodyPr wrap="square" rtlCol="0">
            <a:spAutoFit/>
          </a:bodyPr>
          <a:lstStyle/>
          <a:p>
            <a:pPr algn="just">
              <a:lnSpc>
                <a:spcPct val="150000"/>
              </a:lnSpc>
            </a:pPr>
            <a:r>
              <a:rPr lang="en-US" dirty="0">
                <a:latin typeface="Tahoma" panose="020B0604030504040204" pitchFamily="34" charset="0"/>
                <a:ea typeface="Tahoma" panose="020B0604030504040204" pitchFamily="34" charset="0"/>
                <a:cs typeface="Tahoma" panose="020B0604030504040204" pitchFamily="34" charset="0"/>
              </a:rPr>
              <a:t>Currently, there are no dedicated applications to suggest songs based on emotion of music listeners. There are also very few applications that focus on the user preferences and recommendations, and these are not customizable .</a:t>
            </a:r>
          </a:p>
          <a:p>
            <a:pPr algn="just">
              <a:lnSpc>
                <a:spcPct val="150000"/>
              </a:lnSpc>
            </a:pPr>
            <a:endParaRPr lang="en-US" dirty="0">
              <a:latin typeface="Tahoma" panose="020B0604030504040204" pitchFamily="34" charset="0"/>
              <a:ea typeface="Tahoma" panose="020B0604030504040204" pitchFamily="34" charset="0"/>
              <a:cs typeface="Tahoma" panose="020B0604030504040204" pitchFamily="34" charset="0"/>
            </a:endParaRPr>
          </a:p>
          <a:p>
            <a:pPr algn="just">
              <a:lnSpc>
                <a:spcPct val="150000"/>
              </a:lnSpc>
            </a:pPr>
            <a:endParaRPr lang="en-US" dirty="0">
              <a:latin typeface="Tahoma" panose="020B0604030504040204" pitchFamily="34" charset="0"/>
              <a:ea typeface="Tahoma" panose="020B0604030504040204" pitchFamily="34" charset="0"/>
              <a:cs typeface="Tahoma" panose="020B0604030504040204" pitchFamily="34" charset="0"/>
            </a:endParaRPr>
          </a:p>
          <a:p>
            <a:pPr algn="just">
              <a:lnSpc>
                <a:spcPct val="150000"/>
              </a:lnSpc>
            </a:pPr>
            <a:r>
              <a:rPr lang="en-US" dirty="0">
                <a:latin typeface="Tahoma" panose="020B0604030504040204" pitchFamily="34" charset="0"/>
                <a:ea typeface="Tahoma" panose="020B0604030504040204" pitchFamily="34" charset="0"/>
                <a:cs typeface="Tahoma" panose="020B0604030504040204" pitchFamily="34" charset="0"/>
              </a:rPr>
              <a:t>Music listeners have tough time creating and segregating the play-list manually when they have hundreds of songs. It is also difficult to keep track of all the songs: sometimes songs that are added and never used, wasting a lot of device memory and forcing the user to find and delete songs manually. User’s have to manually select songs every time based on interest and mood</a:t>
            </a:r>
            <a:r>
              <a:rPr lang="en-US" dirty="0"/>
              <a:t>. </a:t>
            </a:r>
          </a:p>
        </p:txBody>
      </p:sp>
      <p:pic>
        <p:nvPicPr>
          <p:cNvPr id="4" name="Picture 3">
            <a:extLst>
              <a:ext uri="{FF2B5EF4-FFF2-40B4-BE49-F238E27FC236}">
                <a16:creationId xmlns:a16="http://schemas.microsoft.com/office/drawing/2014/main" id="{026C3EAA-30BC-4049-9BD1-B5892DD7B3B6}"/>
              </a:ext>
            </a:extLst>
          </p:cNvPr>
          <p:cNvPicPr>
            <a:picLocks noChangeAspect="1"/>
          </p:cNvPicPr>
          <p:nvPr/>
        </p:nvPicPr>
        <p:blipFill>
          <a:blip r:embed="rId2"/>
          <a:stretch>
            <a:fillRect/>
          </a:stretch>
        </p:blipFill>
        <p:spPr>
          <a:xfrm flipV="1">
            <a:off x="11245965" y="5897383"/>
            <a:ext cx="855840" cy="852375"/>
          </a:xfrm>
          <a:prstGeom prst="rect">
            <a:avLst/>
          </a:prstGeom>
        </p:spPr>
      </p:pic>
    </p:spTree>
    <p:extLst>
      <p:ext uri="{BB962C8B-B14F-4D97-AF65-F5344CB8AC3E}">
        <p14:creationId xmlns:p14="http://schemas.microsoft.com/office/powerpoint/2010/main" val="3224214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460406D-666B-47F9-8450-86F68D4BF6AB}"/>
              </a:ext>
            </a:extLst>
          </p:cNvPr>
          <p:cNvSpPr/>
          <p:nvPr/>
        </p:nvSpPr>
        <p:spPr>
          <a:xfrm>
            <a:off x="699795" y="500737"/>
            <a:ext cx="5878533"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Literature Survey</a:t>
            </a:r>
          </a:p>
        </p:txBody>
      </p:sp>
      <p:sp>
        <p:nvSpPr>
          <p:cNvPr id="3" name="TextBox 2">
            <a:extLst>
              <a:ext uri="{FF2B5EF4-FFF2-40B4-BE49-F238E27FC236}">
                <a16:creationId xmlns:a16="http://schemas.microsoft.com/office/drawing/2014/main" id="{D60ECCDA-62BB-4757-9952-57CD0E4593A3}"/>
              </a:ext>
            </a:extLst>
          </p:cNvPr>
          <p:cNvSpPr txBox="1"/>
          <p:nvPr/>
        </p:nvSpPr>
        <p:spPr>
          <a:xfrm>
            <a:off x="699795" y="1712688"/>
            <a:ext cx="10748865" cy="1668214"/>
          </a:xfrm>
          <a:prstGeom prst="rect">
            <a:avLst/>
          </a:prstGeom>
          <a:noFill/>
        </p:spPr>
        <p:txBody>
          <a:bodyPr wrap="square" rtlCol="0">
            <a:spAutoFit/>
          </a:bodyPr>
          <a:lstStyle/>
          <a:p>
            <a:pPr algn="just">
              <a:lnSpc>
                <a:spcPct val="150000"/>
              </a:lnSpc>
            </a:pPr>
            <a:r>
              <a:rPr lang="en-US" dirty="0">
                <a:latin typeface="Tahoma" panose="020B0604030504040204" pitchFamily="34" charset="0"/>
                <a:ea typeface="Tahoma" panose="020B0604030504040204" pitchFamily="34" charset="0"/>
                <a:cs typeface="Tahoma" panose="020B0604030504040204" pitchFamily="34" charset="0"/>
              </a:rPr>
              <a:t>Currently, there are no dedicated applications to suggest songs based on emotion of music listeners. There are also very few applications that focus on the user preferences and recommendations, and these are not customizable, like Moody. Other applications suggests predefined (not user-specific) song play-lists. Application like :-</a:t>
            </a:r>
          </a:p>
          <a:p>
            <a:pPr algn="just">
              <a:lnSpc>
                <a:spcPct val="150000"/>
              </a:lnSpc>
            </a:pPr>
            <a:r>
              <a:rPr lang="en-US" dirty="0">
                <a:latin typeface="Tahoma" panose="020B0604030504040204" pitchFamily="34" charset="0"/>
                <a:ea typeface="Tahoma" panose="020B0604030504040204" pitchFamily="34" charset="0"/>
                <a:cs typeface="Tahoma" panose="020B0604030504040204" pitchFamily="34" charset="0"/>
              </a:rPr>
              <a:t> </a:t>
            </a:r>
          </a:p>
          <a:p>
            <a:pPr algn="just">
              <a:lnSpc>
                <a:spcPct val="150000"/>
              </a:lnSpc>
            </a:pP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9" name="Rectangle 8">
            <a:extLst>
              <a:ext uri="{FF2B5EF4-FFF2-40B4-BE49-F238E27FC236}">
                <a16:creationId xmlns:a16="http://schemas.microsoft.com/office/drawing/2014/main" id="{EFFB96C6-39F0-4CCA-8E1A-6AE2554496D5}"/>
              </a:ext>
            </a:extLst>
          </p:cNvPr>
          <p:cNvSpPr/>
          <p:nvPr/>
        </p:nvSpPr>
        <p:spPr>
          <a:xfrm>
            <a:off x="699795" y="3081629"/>
            <a:ext cx="10748864" cy="694742"/>
          </a:xfrm>
          <a:prstGeom prst="rect">
            <a:avLst/>
          </a:prstGeom>
        </p:spPr>
        <p:txBody>
          <a:bodyPr wrap="square">
            <a:spAutoFit/>
          </a:bodyPr>
          <a:lstStyle/>
          <a:p>
            <a:pPr>
              <a:lnSpc>
                <a:spcPct val="150000"/>
              </a:lnSpc>
            </a:pPr>
            <a:r>
              <a:rPr lang="en-US" b="1" dirty="0">
                <a:latin typeface="Tahoma" panose="020B0604030504040204" pitchFamily="34" charset="0"/>
                <a:ea typeface="Tahoma" panose="020B0604030504040204" pitchFamily="34" charset="0"/>
                <a:cs typeface="Tahoma" panose="020B0604030504040204" pitchFamily="34" charset="0"/>
              </a:rPr>
              <a:t>Saavan and Spotify</a:t>
            </a:r>
            <a:r>
              <a:rPr lang="en-US" dirty="0">
                <a:latin typeface="Tahoma" panose="020B0604030504040204" pitchFamily="34" charset="0"/>
                <a:ea typeface="Tahoma" panose="020B0604030504040204" pitchFamily="34" charset="0"/>
                <a:cs typeface="Tahoma" panose="020B0604030504040204" pitchFamily="34" charset="0"/>
              </a:rPr>
              <a:t> – These application gives good user accessibility features to play songs and recommends user with other songs of similar genre.</a:t>
            </a:r>
          </a:p>
        </p:txBody>
      </p:sp>
      <p:pic>
        <p:nvPicPr>
          <p:cNvPr id="14" name="Picture 13" descr="C:\Users\Dell\AppData\Local\Microsoft\Windows\INetCache\Content.MSO\697B1455.tmp">
            <a:extLst>
              <a:ext uri="{FF2B5EF4-FFF2-40B4-BE49-F238E27FC236}">
                <a16:creationId xmlns:a16="http://schemas.microsoft.com/office/drawing/2014/main" id="{8184935E-C9DF-4530-B6D9-E97C2B031BE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59224" y="3995587"/>
            <a:ext cx="2133600" cy="795655"/>
          </a:xfrm>
          <a:prstGeom prst="rect">
            <a:avLst/>
          </a:prstGeom>
          <a:noFill/>
          <a:ln>
            <a:noFill/>
          </a:ln>
        </p:spPr>
      </p:pic>
      <p:pic>
        <p:nvPicPr>
          <p:cNvPr id="15" name="Picture 14">
            <a:extLst>
              <a:ext uri="{FF2B5EF4-FFF2-40B4-BE49-F238E27FC236}">
                <a16:creationId xmlns:a16="http://schemas.microsoft.com/office/drawing/2014/main" id="{BEF5A197-715F-4D24-BE50-5F9B79849D0D}"/>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91960" y="3994372"/>
            <a:ext cx="2214245" cy="683895"/>
          </a:xfrm>
          <a:prstGeom prst="rect">
            <a:avLst/>
          </a:prstGeom>
          <a:noFill/>
          <a:ln>
            <a:noFill/>
          </a:ln>
        </p:spPr>
      </p:pic>
      <p:sp>
        <p:nvSpPr>
          <p:cNvPr id="10" name="Rectangle 9">
            <a:extLst>
              <a:ext uri="{FF2B5EF4-FFF2-40B4-BE49-F238E27FC236}">
                <a16:creationId xmlns:a16="http://schemas.microsoft.com/office/drawing/2014/main" id="{610F8446-7484-43CC-9DD5-9D3C17B75F8D}"/>
              </a:ext>
            </a:extLst>
          </p:cNvPr>
          <p:cNvSpPr/>
          <p:nvPr/>
        </p:nvSpPr>
        <p:spPr>
          <a:xfrm>
            <a:off x="699795" y="5010458"/>
            <a:ext cx="10748864" cy="694742"/>
          </a:xfrm>
          <a:prstGeom prst="rect">
            <a:avLst/>
          </a:prstGeom>
        </p:spPr>
        <p:txBody>
          <a:bodyPr wrap="square">
            <a:spAutoFit/>
          </a:bodyPr>
          <a:lstStyle/>
          <a:p>
            <a:pPr>
              <a:lnSpc>
                <a:spcPct val="150000"/>
              </a:lnSpc>
            </a:pPr>
            <a:r>
              <a:rPr lang="en-US" b="1" dirty="0">
                <a:latin typeface="Tahoma" panose="020B0604030504040204" pitchFamily="34" charset="0"/>
                <a:ea typeface="Tahoma" panose="020B0604030504040204" pitchFamily="34" charset="0"/>
                <a:cs typeface="Tahoma" panose="020B0604030504040204" pitchFamily="34" charset="0"/>
              </a:rPr>
              <a:t>Moodfuse</a:t>
            </a:r>
            <a:r>
              <a:rPr lang="en-US" dirty="0">
                <a:latin typeface="Tahoma" panose="020B0604030504040204" pitchFamily="34" charset="0"/>
                <a:ea typeface="Tahoma" panose="020B0604030504040204" pitchFamily="34" charset="0"/>
                <a:cs typeface="Tahoma" panose="020B0604030504040204" pitchFamily="34" charset="0"/>
              </a:rPr>
              <a:t> - In this application , user should manually enter mood and genre that wants to be heard and </a:t>
            </a:r>
            <a:r>
              <a:rPr lang="en-US" dirty="0" err="1">
                <a:latin typeface="Tahoma" panose="020B0604030504040204" pitchFamily="34" charset="0"/>
                <a:ea typeface="Tahoma" panose="020B0604030504040204" pitchFamily="34" charset="0"/>
                <a:cs typeface="Tahoma" panose="020B0604030504040204" pitchFamily="34" charset="0"/>
              </a:rPr>
              <a:t>moodfuse</a:t>
            </a:r>
            <a:r>
              <a:rPr lang="en-US" dirty="0">
                <a:latin typeface="Tahoma" panose="020B0604030504040204" pitchFamily="34" charset="0"/>
                <a:ea typeface="Tahoma" panose="020B0604030504040204" pitchFamily="34" charset="0"/>
                <a:cs typeface="Tahoma" panose="020B0604030504040204" pitchFamily="34" charset="0"/>
              </a:rPr>
              <a:t> recommends the songs-list.</a:t>
            </a:r>
          </a:p>
        </p:txBody>
      </p:sp>
      <p:pic>
        <p:nvPicPr>
          <p:cNvPr id="17" name="Picture 16">
            <a:extLst>
              <a:ext uri="{FF2B5EF4-FFF2-40B4-BE49-F238E27FC236}">
                <a16:creationId xmlns:a16="http://schemas.microsoft.com/office/drawing/2014/main" id="{10B0A02D-18AE-4088-9015-0ED56EF026A9}"/>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312227" y="5850949"/>
            <a:ext cx="1524000" cy="792480"/>
          </a:xfrm>
          <a:prstGeom prst="rect">
            <a:avLst/>
          </a:prstGeom>
          <a:noFill/>
          <a:ln>
            <a:noFill/>
          </a:ln>
        </p:spPr>
      </p:pic>
    </p:spTree>
    <p:extLst>
      <p:ext uri="{BB962C8B-B14F-4D97-AF65-F5344CB8AC3E}">
        <p14:creationId xmlns:p14="http://schemas.microsoft.com/office/powerpoint/2010/main" val="1659533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746F2D8-A8B1-4FF3-AEE1-175C2D9D527C}"/>
              </a:ext>
            </a:extLst>
          </p:cNvPr>
          <p:cNvGraphicFramePr>
            <a:graphicFrameLocks noGrp="1"/>
          </p:cNvGraphicFramePr>
          <p:nvPr>
            <p:extLst>
              <p:ext uri="{D42A27DB-BD31-4B8C-83A1-F6EECF244321}">
                <p14:modId xmlns:p14="http://schemas.microsoft.com/office/powerpoint/2010/main" val="2469565863"/>
              </p:ext>
            </p:extLst>
          </p:nvPr>
        </p:nvGraphicFramePr>
        <p:xfrm>
          <a:off x="513184" y="1749232"/>
          <a:ext cx="11299369" cy="5019280"/>
        </p:xfrm>
        <a:graphic>
          <a:graphicData uri="http://schemas.openxmlformats.org/drawingml/2006/table">
            <a:tbl>
              <a:tblPr firstRow="1" bandRow="1">
                <a:tableStyleId>{5C22544A-7EE6-4342-B048-85BDC9FD1C3A}</a:tableStyleId>
              </a:tblPr>
              <a:tblGrid>
                <a:gridCol w="2664945">
                  <a:extLst>
                    <a:ext uri="{9D8B030D-6E8A-4147-A177-3AD203B41FA5}">
                      <a16:colId xmlns:a16="http://schemas.microsoft.com/office/drawing/2014/main" val="20000"/>
                    </a:ext>
                  </a:extLst>
                </a:gridCol>
                <a:gridCol w="1918761">
                  <a:extLst>
                    <a:ext uri="{9D8B030D-6E8A-4147-A177-3AD203B41FA5}">
                      <a16:colId xmlns:a16="http://schemas.microsoft.com/office/drawing/2014/main" val="20001"/>
                    </a:ext>
                  </a:extLst>
                </a:gridCol>
                <a:gridCol w="2238553">
                  <a:extLst>
                    <a:ext uri="{9D8B030D-6E8A-4147-A177-3AD203B41FA5}">
                      <a16:colId xmlns:a16="http://schemas.microsoft.com/office/drawing/2014/main" val="20002"/>
                    </a:ext>
                  </a:extLst>
                </a:gridCol>
                <a:gridCol w="2025359">
                  <a:extLst>
                    <a:ext uri="{9D8B030D-6E8A-4147-A177-3AD203B41FA5}">
                      <a16:colId xmlns:a16="http://schemas.microsoft.com/office/drawing/2014/main" val="20003"/>
                    </a:ext>
                  </a:extLst>
                </a:gridCol>
                <a:gridCol w="2451751">
                  <a:extLst>
                    <a:ext uri="{9D8B030D-6E8A-4147-A177-3AD203B41FA5}">
                      <a16:colId xmlns:a16="http://schemas.microsoft.com/office/drawing/2014/main" val="20004"/>
                    </a:ext>
                  </a:extLst>
                </a:gridCol>
              </a:tblGrid>
              <a:tr h="526745">
                <a:tc>
                  <a:txBody>
                    <a:bodyPr/>
                    <a:lstStyle/>
                    <a:p>
                      <a:r>
                        <a:rPr lang="en-US" dirty="0"/>
                        <a:t>Application</a:t>
                      </a:r>
                      <a:r>
                        <a:rPr lang="en-US" baseline="0" dirty="0"/>
                        <a:t> features</a:t>
                      </a:r>
                      <a:endParaRPr lang="en-US" dirty="0"/>
                    </a:p>
                  </a:txBody>
                  <a:tcPr>
                    <a:solidFill>
                      <a:srgbClr val="3FAB88"/>
                    </a:solidFill>
                  </a:tcPr>
                </a:tc>
                <a:tc>
                  <a:txBody>
                    <a:bodyPr/>
                    <a:lstStyle/>
                    <a:p>
                      <a:r>
                        <a:rPr lang="en-US" dirty="0"/>
                        <a:t>Spotify</a:t>
                      </a:r>
                    </a:p>
                  </a:txBody>
                  <a:tcPr>
                    <a:solidFill>
                      <a:srgbClr val="3FAB88"/>
                    </a:solidFill>
                  </a:tcPr>
                </a:tc>
                <a:tc>
                  <a:txBody>
                    <a:bodyPr/>
                    <a:lstStyle/>
                    <a:p>
                      <a:r>
                        <a:rPr lang="en-US" dirty="0" err="1"/>
                        <a:t>Saavn</a:t>
                      </a:r>
                      <a:endParaRPr lang="en-US" dirty="0"/>
                    </a:p>
                  </a:txBody>
                  <a:tcPr>
                    <a:solidFill>
                      <a:srgbClr val="3FAB88"/>
                    </a:solidFill>
                  </a:tcPr>
                </a:tc>
                <a:tc>
                  <a:txBody>
                    <a:bodyPr/>
                    <a:lstStyle/>
                    <a:p>
                      <a:r>
                        <a:rPr lang="en-US" dirty="0" err="1"/>
                        <a:t>Wynk</a:t>
                      </a:r>
                      <a:endParaRPr lang="en-US" dirty="0"/>
                    </a:p>
                  </a:txBody>
                  <a:tcPr>
                    <a:solidFill>
                      <a:srgbClr val="3FAB88"/>
                    </a:solidFill>
                  </a:tcPr>
                </a:tc>
                <a:tc>
                  <a:txBody>
                    <a:bodyPr/>
                    <a:lstStyle/>
                    <a:p>
                      <a:r>
                        <a:rPr lang="en-US" dirty="0"/>
                        <a:t>Moody</a:t>
                      </a:r>
                    </a:p>
                  </a:txBody>
                  <a:tcPr>
                    <a:solidFill>
                      <a:srgbClr val="3FAB88"/>
                    </a:solidFill>
                  </a:tcPr>
                </a:tc>
                <a:extLst>
                  <a:ext uri="{0D108BD9-81ED-4DB2-BD59-A6C34878D82A}">
                    <a16:rowId xmlns:a16="http://schemas.microsoft.com/office/drawing/2014/main" val="10000"/>
                  </a:ext>
                </a:extLst>
              </a:tr>
              <a:tr h="644807">
                <a:tc>
                  <a:txBody>
                    <a:bodyPr/>
                    <a:lstStyle/>
                    <a:p>
                      <a:r>
                        <a:rPr lang="en-US" dirty="0"/>
                        <a:t>Platforms</a:t>
                      </a:r>
                    </a:p>
                  </a:txBody>
                  <a:tcPr>
                    <a:solidFill>
                      <a:srgbClr val="3FAB88"/>
                    </a:solidFill>
                  </a:tcPr>
                </a:tc>
                <a:tc>
                  <a:txBody>
                    <a:bodyPr/>
                    <a:lstStyle/>
                    <a:p>
                      <a:r>
                        <a:rPr lang="en-US" dirty="0"/>
                        <a:t>Android</a:t>
                      </a:r>
                      <a:r>
                        <a:rPr lang="en-US" baseline="0" dirty="0"/>
                        <a:t> </a:t>
                      </a:r>
                    </a:p>
                    <a:p>
                      <a:r>
                        <a:rPr lang="en-US" baseline="0" dirty="0" err="1"/>
                        <a:t>Ios</a:t>
                      </a:r>
                      <a:endParaRPr lang="en-US" dirty="0"/>
                    </a:p>
                  </a:txBody>
                  <a:tcPr>
                    <a:solidFill>
                      <a:srgbClr val="3FAB88"/>
                    </a:solidFill>
                  </a:tcPr>
                </a:tc>
                <a:tc>
                  <a:txBody>
                    <a:bodyPr/>
                    <a:lstStyle/>
                    <a:p>
                      <a:r>
                        <a:rPr lang="en-US" dirty="0"/>
                        <a:t>Android</a:t>
                      </a:r>
                    </a:p>
                    <a:p>
                      <a:r>
                        <a:rPr lang="en-US" dirty="0" err="1"/>
                        <a:t>ios</a:t>
                      </a:r>
                      <a:endParaRPr lang="en-US" dirty="0"/>
                    </a:p>
                  </a:txBody>
                  <a:tcPr>
                    <a:solidFill>
                      <a:srgbClr val="3FAB88"/>
                    </a:solidFill>
                  </a:tcPr>
                </a:tc>
                <a:tc>
                  <a:txBody>
                    <a:bodyPr/>
                    <a:lstStyle/>
                    <a:p>
                      <a:r>
                        <a:rPr lang="en-US" dirty="0"/>
                        <a:t>Android </a:t>
                      </a:r>
                    </a:p>
                    <a:p>
                      <a:r>
                        <a:rPr lang="en-US" dirty="0" err="1"/>
                        <a:t>ios</a:t>
                      </a:r>
                      <a:endParaRPr lang="en-US" dirty="0"/>
                    </a:p>
                  </a:txBody>
                  <a:tcPr>
                    <a:solidFill>
                      <a:srgbClr val="3FAB88"/>
                    </a:solidFill>
                  </a:tcPr>
                </a:tc>
                <a:tc>
                  <a:txBody>
                    <a:bodyPr/>
                    <a:lstStyle/>
                    <a:p>
                      <a:r>
                        <a:rPr lang="en-US" dirty="0"/>
                        <a:t>Android</a:t>
                      </a:r>
                    </a:p>
                  </a:txBody>
                  <a:tcPr>
                    <a:solidFill>
                      <a:srgbClr val="3FAB88"/>
                    </a:solidFill>
                  </a:tcPr>
                </a:tc>
                <a:extLst>
                  <a:ext uri="{0D108BD9-81ED-4DB2-BD59-A6C34878D82A}">
                    <a16:rowId xmlns:a16="http://schemas.microsoft.com/office/drawing/2014/main" val="10001"/>
                  </a:ext>
                </a:extLst>
              </a:tr>
              <a:tr h="803693">
                <a:tc>
                  <a:txBody>
                    <a:bodyPr/>
                    <a:lstStyle/>
                    <a:p>
                      <a:r>
                        <a:rPr lang="en-US" dirty="0"/>
                        <a:t>Themes</a:t>
                      </a:r>
                    </a:p>
                  </a:txBody>
                  <a:tcPr>
                    <a:solidFill>
                      <a:srgbClr val="3FAB88"/>
                    </a:solidFill>
                  </a:tcPr>
                </a:tc>
                <a:tc>
                  <a:txBody>
                    <a:bodyPr/>
                    <a:lstStyle/>
                    <a:p>
                      <a:r>
                        <a:rPr lang="en-US" dirty="0"/>
                        <a:t>Less</a:t>
                      </a:r>
                      <a:r>
                        <a:rPr lang="en-US" baseline="0" dirty="0"/>
                        <a:t> choices available</a:t>
                      </a:r>
                      <a:endParaRPr lang="en-US" dirty="0"/>
                    </a:p>
                  </a:txBody>
                  <a:tcPr>
                    <a:solidFill>
                      <a:srgbClr val="3FAB88"/>
                    </a:solidFill>
                  </a:tcPr>
                </a:tc>
                <a:tc>
                  <a:txBody>
                    <a:bodyPr/>
                    <a:lstStyle/>
                    <a:p>
                      <a:r>
                        <a:rPr lang="en-US" dirty="0"/>
                        <a:t>Can’t change theme</a:t>
                      </a:r>
                    </a:p>
                  </a:txBody>
                  <a:tcPr>
                    <a:solidFill>
                      <a:srgbClr val="3FAB88"/>
                    </a:solidFill>
                  </a:tcPr>
                </a:tc>
                <a:tc>
                  <a:txBody>
                    <a:bodyPr/>
                    <a:lstStyle/>
                    <a:p>
                      <a:r>
                        <a:rPr lang="en-US" dirty="0"/>
                        <a:t>Can’t change theme</a:t>
                      </a:r>
                    </a:p>
                  </a:txBody>
                  <a:tcPr>
                    <a:solidFill>
                      <a:srgbClr val="3FAB88"/>
                    </a:solidFill>
                  </a:tcPr>
                </a:tc>
                <a:tc>
                  <a:txBody>
                    <a:bodyPr/>
                    <a:lstStyle/>
                    <a:p>
                      <a:r>
                        <a:rPr lang="en-US" dirty="0"/>
                        <a:t>Comparatively</a:t>
                      </a:r>
                      <a:r>
                        <a:rPr lang="en-US" baseline="0" dirty="0"/>
                        <a:t> more themes available</a:t>
                      </a:r>
                      <a:endParaRPr lang="en-US" dirty="0"/>
                    </a:p>
                  </a:txBody>
                  <a:tcPr>
                    <a:solidFill>
                      <a:srgbClr val="3FAB88"/>
                    </a:solidFill>
                  </a:tcPr>
                </a:tc>
                <a:extLst>
                  <a:ext uri="{0D108BD9-81ED-4DB2-BD59-A6C34878D82A}">
                    <a16:rowId xmlns:a16="http://schemas.microsoft.com/office/drawing/2014/main" val="10002"/>
                  </a:ext>
                </a:extLst>
              </a:tr>
              <a:tr h="644807">
                <a:tc>
                  <a:txBody>
                    <a:bodyPr/>
                    <a:lstStyle/>
                    <a:p>
                      <a:r>
                        <a:rPr lang="en-US" dirty="0"/>
                        <a:t>Songs</a:t>
                      </a:r>
                      <a:r>
                        <a:rPr lang="en-US" baseline="0" dirty="0"/>
                        <a:t> language</a:t>
                      </a:r>
                      <a:endParaRPr lang="en-US" dirty="0"/>
                    </a:p>
                  </a:txBody>
                  <a:tcPr>
                    <a:solidFill>
                      <a:srgbClr val="3FAB88"/>
                    </a:solidFill>
                  </a:tcPr>
                </a:tc>
                <a:tc>
                  <a:txBody>
                    <a:bodyPr/>
                    <a:lstStyle/>
                    <a:p>
                      <a:r>
                        <a:rPr lang="en-US" dirty="0"/>
                        <a:t>12+</a:t>
                      </a:r>
                      <a:r>
                        <a:rPr lang="en-US" baseline="0" dirty="0"/>
                        <a:t> languages available</a:t>
                      </a:r>
                      <a:endParaRPr lang="en-US" dirty="0"/>
                    </a:p>
                  </a:txBody>
                  <a:tcPr>
                    <a:solidFill>
                      <a:srgbClr val="3FAB88"/>
                    </a:solidFill>
                  </a:tcPr>
                </a:tc>
                <a:tc>
                  <a:txBody>
                    <a:bodyPr/>
                    <a:lstStyle/>
                    <a:p>
                      <a:r>
                        <a:rPr lang="en-US" dirty="0"/>
                        <a:t>12+ language available</a:t>
                      </a:r>
                    </a:p>
                  </a:txBody>
                  <a:tcPr>
                    <a:solidFill>
                      <a:srgbClr val="3FAB88"/>
                    </a:solidFill>
                  </a:tcPr>
                </a:tc>
                <a:tc>
                  <a:txBody>
                    <a:bodyPr/>
                    <a:lstStyle/>
                    <a:p>
                      <a:r>
                        <a:rPr lang="en-US" dirty="0"/>
                        <a:t>7+ language available</a:t>
                      </a:r>
                    </a:p>
                  </a:txBody>
                  <a:tcPr>
                    <a:solidFill>
                      <a:srgbClr val="3FAB88"/>
                    </a:solidFill>
                  </a:tcPr>
                </a:tc>
                <a:tc>
                  <a:txBody>
                    <a:bodyPr/>
                    <a:lstStyle/>
                    <a:p>
                      <a:r>
                        <a:rPr lang="en-US" dirty="0"/>
                        <a:t>12+ languages </a:t>
                      </a:r>
                    </a:p>
                  </a:txBody>
                  <a:tcPr>
                    <a:solidFill>
                      <a:srgbClr val="3FAB88"/>
                    </a:solidFill>
                  </a:tcPr>
                </a:tc>
                <a:extLst>
                  <a:ext uri="{0D108BD9-81ED-4DB2-BD59-A6C34878D82A}">
                    <a16:rowId xmlns:a16="http://schemas.microsoft.com/office/drawing/2014/main" val="10003"/>
                  </a:ext>
                </a:extLst>
              </a:tr>
              <a:tr h="2311435">
                <a:tc>
                  <a:txBody>
                    <a:bodyPr/>
                    <a:lstStyle/>
                    <a:p>
                      <a:r>
                        <a:rPr lang="en-US" dirty="0"/>
                        <a:t>Subscription</a:t>
                      </a:r>
                    </a:p>
                    <a:p>
                      <a:endParaRPr lang="en-US" dirty="0"/>
                    </a:p>
                    <a:p>
                      <a:endParaRPr lang="en-US" dirty="0"/>
                    </a:p>
                    <a:p>
                      <a:endParaRPr lang="en-US" dirty="0"/>
                    </a:p>
                    <a:p>
                      <a:endParaRPr lang="en-US" dirty="0"/>
                    </a:p>
                    <a:p>
                      <a:endParaRPr lang="en-US" dirty="0"/>
                    </a:p>
                    <a:p>
                      <a:endParaRPr lang="en-US" dirty="0"/>
                    </a:p>
                    <a:p>
                      <a:endParaRPr lang="en-US" dirty="0"/>
                    </a:p>
                  </a:txBody>
                  <a:tcPr>
                    <a:solidFill>
                      <a:srgbClr val="3FAB88"/>
                    </a:solidFill>
                  </a:tcPr>
                </a:tc>
                <a:tc>
                  <a:txBody>
                    <a:bodyPr/>
                    <a:lstStyle/>
                    <a:p>
                      <a:r>
                        <a:rPr lang="en-US" dirty="0"/>
                        <a:t>INR - 399</a:t>
                      </a:r>
                      <a:r>
                        <a:rPr lang="en-US" baseline="0" dirty="0"/>
                        <a:t> for </a:t>
                      </a:r>
                      <a:r>
                        <a:rPr lang="en-US" baseline="0" dirty="0" err="1"/>
                        <a:t>gaana</a:t>
                      </a:r>
                      <a:r>
                        <a:rPr lang="en-US" baseline="0" dirty="0"/>
                        <a:t>+ subscription</a:t>
                      </a:r>
                      <a:endParaRPr lang="en-US" dirty="0"/>
                    </a:p>
                  </a:txBody>
                  <a:tcPr>
                    <a:solidFill>
                      <a:srgbClr val="3FAB88"/>
                    </a:solidFill>
                  </a:tcPr>
                </a:tc>
                <a:tc>
                  <a:txBody>
                    <a:bodyPr/>
                    <a:lstStyle/>
                    <a:p>
                      <a:r>
                        <a:rPr lang="en-US" dirty="0"/>
                        <a:t>Free for </a:t>
                      </a:r>
                      <a:r>
                        <a:rPr lang="en-US" dirty="0" err="1"/>
                        <a:t>jio</a:t>
                      </a:r>
                      <a:r>
                        <a:rPr lang="en-US" dirty="0"/>
                        <a:t> users only(biased)</a:t>
                      </a:r>
                    </a:p>
                  </a:txBody>
                  <a:tcPr>
                    <a:solidFill>
                      <a:srgbClr val="3FAB88"/>
                    </a:solidFill>
                  </a:tcPr>
                </a:tc>
                <a:tc>
                  <a:txBody>
                    <a:bodyPr/>
                    <a:lstStyle/>
                    <a:p>
                      <a:r>
                        <a:rPr lang="en-US" dirty="0"/>
                        <a:t>For</a:t>
                      </a:r>
                      <a:r>
                        <a:rPr lang="en-US" baseline="0" dirty="0"/>
                        <a:t> </a:t>
                      </a:r>
                      <a:r>
                        <a:rPr lang="en-US" baseline="0" dirty="0" err="1"/>
                        <a:t>airtel</a:t>
                      </a:r>
                      <a:r>
                        <a:rPr lang="en-US" baseline="0" dirty="0"/>
                        <a:t> users – INR 29 per month</a:t>
                      </a:r>
                    </a:p>
                    <a:p>
                      <a:r>
                        <a:rPr lang="en-US" baseline="0" dirty="0"/>
                        <a:t>Non-</a:t>
                      </a:r>
                      <a:r>
                        <a:rPr lang="en-US" baseline="0" dirty="0" err="1"/>
                        <a:t>airtel</a:t>
                      </a:r>
                      <a:r>
                        <a:rPr lang="en-US" baseline="0" dirty="0"/>
                        <a:t> users – INR 99 /month(biased)</a:t>
                      </a:r>
                      <a:endParaRPr lang="en-US" dirty="0"/>
                    </a:p>
                  </a:txBody>
                  <a:tcPr>
                    <a:solidFill>
                      <a:srgbClr val="3FAB88"/>
                    </a:solidFill>
                  </a:tcPr>
                </a:tc>
                <a:tc>
                  <a:txBody>
                    <a:bodyPr/>
                    <a:lstStyle/>
                    <a:p>
                      <a:r>
                        <a:rPr lang="en-US" dirty="0"/>
                        <a:t>Free Subscription</a:t>
                      </a:r>
                    </a:p>
                  </a:txBody>
                  <a:tcPr>
                    <a:solidFill>
                      <a:srgbClr val="3FAB88"/>
                    </a:solidFill>
                  </a:tcPr>
                </a:tc>
                <a:extLst>
                  <a:ext uri="{0D108BD9-81ED-4DB2-BD59-A6C34878D82A}">
                    <a16:rowId xmlns:a16="http://schemas.microsoft.com/office/drawing/2014/main" val="10004"/>
                  </a:ext>
                </a:extLst>
              </a:tr>
            </a:tbl>
          </a:graphicData>
        </a:graphic>
      </p:graphicFrame>
      <p:sp>
        <p:nvSpPr>
          <p:cNvPr id="5" name="Rectangle 4">
            <a:extLst>
              <a:ext uri="{FF2B5EF4-FFF2-40B4-BE49-F238E27FC236}">
                <a16:creationId xmlns:a16="http://schemas.microsoft.com/office/drawing/2014/main" id="{F51D7F19-E4A7-4367-95EB-453E15CA4103}"/>
              </a:ext>
            </a:extLst>
          </p:cNvPr>
          <p:cNvSpPr/>
          <p:nvPr/>
        </p:nvSpPr>
        <p:spPr>
          <a:xfrm>
            <a:off x="376346" y="419945"/>
            <a:ext cx="6494086"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Comparative Study</a:t>
            </a:r>
          </a:p>
        </p:txBody>
      </p:sp>
    </p:spTree>
    <p:extLst>
      <p:ext uri="{BB962C8B-B14F-4D97-AF65-F5344CB8AC3E}">
        <p14:creationId xmlns:p14="http://schemas.microsoft.com/office/powerpoint/2010/main" val="3673912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64248A44-7304-421A-A67F-D1CDA88B15BC}"/>
              </a:ext>
            </a:extLst>
          </p:cNvPr>
          <p:cNvGraphicFramePr>
            <a:graphicFrameLocks noGrp="1"/>
          </p:cNvGraphicFramePr>
          <p:nvPr>
            <p:extLst>
              <p:ext uri="{D42A27DB-BD31-4B8C-83A1-F6EECF244321}">
                <p14:modId xmlns:p14="http://schemas.microsoft.com/office/powerpoint/2010/main" val="584111020"/>
              </p:ext>
            </p:extLst>
          </p:nvPr>
        </p:nvGraphicFramePr>
        <p:xfrm>
          <a:off x="522514" y="1781239"/>
          <a:ext cx="11457993" cy="4927469"/>
        </p:xfrm>
        <a:graphic>
          <a:graphicData uri="http://schemas.openxmlformats.org/drawingml/2006/table">
            <a:tbl>
              <a:tblPr firstRow="1" bandRow="1">
                <a:tableStyleId>{5C22544A-7EE6-4342-B048-85BDC9FD1C3A}</a:tableStyleId>
              </a:tblPr>
              <a:tblGrid>
                <a:gridCol w="2268909">
                  <a:extLst>
                    <a:ext uri="{9D8B030D-6E8A-4147-A177-3AD203B41FA5}">
                      <a16:colId xmlns:a16="http://schemas.microsoft.com/office/drawing/2014/main" val="1719960794"/>
                    </a:ext>
                  </a:extLst>
                </a:gridCol>
                <a:gridCol w="2268909">
                  <a:extLst>
                    <a:ext uri="{9D8B030D-6E8A-4147-A177-3AD203B41FA5}">
                      <a16:colId xmlns:a16="http://schemas.microsoft.com/office/drawing/2014/main" val="2713968293"/>
                    </a:ext>
                  </a:extLst>
                </a:gridCol>
                <a:gridCol w="1928573">
                  <a:extLst>
                    <a:ext uri="{9D8B030D-6E8A-4147-A177-3AD203B41FA5}">
                      <a16:colId xmlns:a16="http://schemas.microsoft.com/office/drawing/2014/main" val="2072572120"/>
                    </a:ext>
                  </a:extLst>
                </a:gridCol>
                <a:gridCol w="2495801">
                  <a:extLst>
                    <a:ext uri="{9D8B030D-6E8A-4147-A177-3AD203B41FA5}">
                      <a16:colId xmlns:a16="http://schemas.microsoft.com/office/drawing/2014/main" val="3188938061"/>
                    </a:ext>
                  </a:extLst>
                </a:gridCol>
                <a:gridCol w="2495801">
                  <a:extLst>
                    <a:ext uri="{9D8B030D-6E8A-4147-A177-3AD203B41FA5}">
                      <a16:colId xmlns:a16="http://schemas.microsoft.com/office/drawing/2014/main" val="957801119"/>
                    </a:ext>
                  </a:extLst>
                </a:gridCol>
              </a:tblGrid>
              <a:tr h="718126">
                <a:tc>
                  <a:txBody>
                    <a:bodyPr/>
                    <a:lstStyle/>
                    <a:p>
                      <a:r>
                        <a:rPr lang="en-US" dirty="0"/>
                        <a:t>Application </a:t>
                      </a:r>
                    </a:p>
                    <a:p>
                      <a:r>
                        <a:rPr lang="en-US" dirty="0"/>
                        <a:t>features</a:t>
                      </a:r>
                    </a:p>
                  </a:txBody>
                  <a:tcPr>
                    <a:solidFill>
                      <a:srgbClr val="3FAB88"/>
                    </a:solidFill>
                  </a:tcPr>
                </a:tc>
                <a:tc>
                  <a:txBody>
                    <a:bodyPr/>
                    <a:lstStyle/>
                    <a:p>
                      <a:r>
                        <a:rPr lang="en-US" dirty="0"/>
                        <a:t>Spotify </a:t>
                      </a:r>
                    </a:p>
                  </a:txBody>
                  <a:tcPr>
                    <a:solidFill>
                      <a:srgbClr val="3FAB88"/>
                    </a:solidFill>
                  </a:tcPr>
                </a:tc>
                <a:tc>
                  <a:txBody>
                    <a:bodyPr/>
                    <a:lstStyle/>
                    <a:p>
                      <a:r>
                        <a:rPr lang="en-US" dirty="0" err="1"/>
                        <a:t>Saavn</a:t>
                      </a:r>
                      <a:endParaRPr lang="en-US" dirty="0"/>
                    </a:p>
                  </a:txBody>
                  <a:tcPr>
                    <a:solidFill>
                      <a:srgbClr val="3FAB88"/>
                    </a:solidFill>
                  </a:tcPr>
                </a:tc>
                <a:tc>
                  <a:txBody>
                    <a:bodyPr/>
                    <a:lstStyle/>
                    <a:p>
                      <a:r>
                        <a:rPr lang="en-US" dirty="0" err="1"/>
                        <a:t>Wynk</a:t>
                      </a:r>
                      <a:endParaRPr lang="en-US" dirty="0"/>
                    </a:p>
                  </a:txBody>
                  <a:tcPr>
                    <a:solidFill>
                      <a:srgbClr val="3FAB88"/>
                    </a:solidFill>
                  </a:tcPr>
                </a:tc>
                <a:tc>
                  <a:txBody>
                    <a:bodyPr/>
                    <a:lstStyle/>
                    <a:p>
                      <a:r>
                        <a:rPr lang="en-US" dirty="0"/>
                        <a:t>Moody</a:t>
                      </a:r>
                    </a:p>
                  </a:txBody>
                  <a:tcPr>
                    <a:solidFill>
                      <a:srgbClr val="3FAB88"/>
                    </a:solidFill>
                  </a:tcPr>
                </a:tc>
                <a:extLst>
                  <a:ext uri="{0D108BD9-81ED-4DB2-BD59-A6C34878D82A}">
                    <a16:rowId xmlns:a16="http://schemas.microsoft.com/office/drawing/2014/main" val="1486576325"/>
                  </a:ext>
                </a:extLst>
              </a:tr>
              <a:tr h="718126">
                <a:tc>
                  <a:txBody>
                    <a:bodyPr/>
                    <a:lstStyle/>
                    <a:p>
                      <a:r>
                        <a:rPr lang="en-US" dirty="0"/>
                        <a:t>Playlist</a:t>
                      </a:r>
                      <a:r>
                        <a:rPr lang="en-US" baseline="0" dirty="0"/>
                        <a:t> creation</a:t>
                      </a:r>
                      <a:endParaRPr lang="en-US" dirty="0"/>
                    </a:p>
                  </a:txBody>
                  <a:tcPr>
                    <a:solidFill>
                      <a:srgbClr val="3FAB88"/>
                    </a:solidFill>
                  </a:tcPr>
                </a:tc>
                <a:tc>
                  <a:txBody>
                    <a:bodyPr/>
                    <a:lstStyle/>
                    <a:p>
                      <a:r>
                        <a:rPr lang="en-US" dirty="0"/>
                        <a:t>yes</a:t>
                      </a:r>
                    </a:p>
                  </a:txBody>
                  <a:tcPr>
                    <a:solidFill>
                      <a:srgbClr val="3FAB88"/>
                    </a:solidFill>
                  </a:tcPr>
                </a:tc>
                <a:tc>
                  <a:txBody>
                    <a:bodyPr/>
                    <a:lstStyle/>
                    <a:p>
                      <a:r>
                        <a:rPr lang="en-US" dirty="0"/>
                        <a:t>yes</a:t>
                      </a:r>
                    </a:p>
                  </a:txBody>
                  <a:tcPr>
                    <a:solidFill>
                      <a:srgbClr val="3FAB88"/>
                    </a:solidFill>
                  </a:tcPr>
                </a:tc>
                <a:tc>
                  <a:txBody>
                    <a:bodyPr/>
                    <a:lstStyle/>
                    <a:p>
                      <a:r>
                        <a:rPr lang="en-US" dirty="0"/>
                        <a:t>no</a:t>
                      </a:r>
                    </a:p>
                  </a:txBody>
                  <a:tcPr>
                    <a:solidFill>
                      <a:srgbClr val="3FAB88"/>
                    </a:solidFill>
                  </a:tcPr>
                </a:tc>
                <a:tc>
                  <a:txBody>
                    <a:bodyPr/>
                    <a:lstStyle/>
                    <a:p>
                      <a:r>
                        <a:rPr lang="en-US" dirty="0"/>
                        <a:t>yes</a:t>
                      </a:r>
                    </a:p>
                  </a:txBody>
                  <a:tcPr>
                    <a:solidFill>
                      <a:srgbClr val="3FAB88"/>
                    </a:solidFill>
                  </a:tcPr>
                </a:tc>
                <a:extLst>
                  <a:ext uri="{0D108BD9-81ED-4DB2-BD59-A6C34878D82A}">
                    <a16:rowId xmlns:a16="http://schemas.microsoft.com/office/drawing/2014/main" val="2466086019"/>
                  </a:ext>
                </a:extLst>
              </a:tr>
              <a:tr h="1336838">
                <a:tc>
                  <a:txBody>
                    <a:bodyPr/>
                    <a:lstStyle/>
                    <a:p>
                      <a:r>
                        <a:rPr lang="en-US" dirty="0"/>
                        <a:t>Download Songs</a:t>
                      </a:r>
                    </a:p>
                  </a:txBody>
                  <a:tcPr>
                    <a:solidFill>
                      <a:srgbClr val="3FAB88"/>
                    </a:solidFill>
                  </a:tcPr>
                </a:tc>
                <a:tc>
                  <a:txBody>
                    <a:bodyPr/>
                    <a:lstStyle/>
                    <a:p>
                      <a:r>
                        <a:rPr lang="en-US" dirty="0" err="1"/>
                        <a:t>Gaana</a:t>
                      </a:r>
                      <a:r>
                        <a:rPr lang="en-US" baseline="0" dirty="0"/>
                        <a:t>+ subscription required</a:t>
                      </a:r>
                      <a:endParaRPr lang="en-US" dirty="0"/>
                    </a:p>
                  </a:txBody>
                  <a:tcPr>
                    <a:solidFill>
                      <a:srgbClr val="3FAB88"/>
                    </a:solidFill>
                  </a:tcPr>
                </a:tc>
                <a:tc>
                  <a:txBody>
                    <a:bodyPr/>
                    <a:lstStyle/>
                    <a:p>
                      <a:r>
                        <a:rPr lang="en-US" dirty="0"/>
                        <a:t>(biased)</a:t>
                      </a:r>
                      <a:r>
                        <a:rPr lang="en-US" dirty="0" err="1"/>
                        <a:t>Jio</a:t>
                      </a:r>
                      <a:r>
                        <a:rPr lang="en-US" dirty="0"/>
                        <a:t> user can download free</a:t>
                      </a:r>
                    </a:p>
                  </a:txBody>
                  <a:tcPr>
                    <a:solidFill>
                      <a:srgbClr val="3FAB88"/>
                    </a:solidFill>
                  </a:tcPr>
                </a:tc>
                <a:tc>
                  <a:txBody>
                    <a:bodyPr/>
                    <a:lstStyle/>
                    <a:p>
                      <a:r>
                        <a:rPr lang="en-US" dirty="0"/>
                        <a:t>(biased)</a:t>
                      </a:r>
                      <a:r>
                        <a:rPr lang="en-US" dirty="0" err="1"/>
                        <a:t>Airtel</a:t>
                      </a:r>
                      <a:r>
                        <a:rPr lang="en-US" dirty="0"/>
                        <a:t> user can download free</a:t>
                      </a:r>
                    </a:p>
                  </a:txBody>
                  <a:tcPr>
                    <a:solidFill>
                      <a:srgbClr val="3FAB88"/>
                    </a:solidFill>
                  </a:tcPr>
                </a:tc>
                <a:tc>
                  <a:txBody>
                    <a:bodyPr/>
                    <a:lstStyle/>
                    <a:p>
                      <a:r>
                        <a:rPr lang="en-US" dirty="0"/>
                        <a:t>Anyone</a:t>
                      </a:r>
                      <a:r>
                        <a:rPr lang="en-US" baseline="0" dirty="0"/>
                        <a:t> can download free</a:t>
                      </a:r>
                      <a:endParaRPr lang="en-US" dirty="0"/>
                    </a:p>
                  </a:txBody>
                  <a:tcPr>
                    <a:solidFill>
                      <a:srgbClr val="3FAB88"/>
                    </a:solidFill>
                  </a:tcPr>
                </a:tc>
                <a:extLst>
                  <a:ext uri="{0D108BD9-81ED-4DB2-BD59-A6C34878D82A}">
                    <a16:rowId xmlns:a16="http://schemas.microsoft.com/office/drawing/2014/main" val="2727507838"/>
                  </a:ext>
                </a:extLst>
              </a:tr>
              <a:tr h="718126">
                <a:tc>
                  <a:txBody>
                    <a:bodyPr/>
                    <a:lstStyle/>
                    <a:p>
                      <a:r>
                        <a:rPr lang="en-US" dirty="0"/>
                        <a:t>Lyrics</a:t>
                      </a:r>
                    </a:p>
                  </a:txBody>
                  <a:tcPr>
                    <a:solidFill>
                      <a:srgbClr val="3FAB88"/>
                    </a:solidFill>
                  </a:tcPr>
                </a:tc>
                <a:tc>
                  <a:txBody>
                    <a:bodyPr/>
                    <a:lstStyle/>
                    <a:p>
                      <a:r>
                        <a:rPr lang="en-US" dirty="0"/>
                        <a:t>Available</a:t>
                      </a:r>
                    </a:p>
                  </a:txBody>
                  <a:tcPr>
                    <a:solidFill>
                      <a:srgbClr val="3FAB88"/>
                    </a:solidFill>
                  </a:tcPr>
                </a:tc>
                <a:tc>
                  <a:txBody>
                    <a:bodyPr/>
                    <a:lstStyle/>
                    <a:p>
                      <a:r>
                        <a:rPr lang="en-US" dirty="0"/>
                        <a:t>Not available</a:t>
                      </a:r>
                    </a:p>
                  </a:txBody>
                  <a:tcPr>
                    <a:solidFill>
                      <a:srgbClr val="3FAB88"/>
                    </a:solidFill>
                  </a:tcPr>
                </a:tc>
                <a:tc>
                  <a:txBody>
                    <a:bodyPr/>
                    <a:lstStyle/>
                    <a:p>
                      <a:r>
                        <a:rPr lang="en-US" dirty="0"/>
                        <a:t>Not available</a:t>
                      </a:r>
                    </a:p>
                  </a:txBody>
                  <a:tcPr>
                    <a:solidFill>
                      <a:srgbClr val="3FAB88"/>
                    </a:solidFill>
                  </a:tcPr>
                </a:tc>
                <a:tc>
                  <a:txBody>
                    <a:bodyPr/>
                    <a:lstStyle/>
                    <a:p>
                      <a:r>
                        <a:rPr lang="en-US" dirty="0"/>
                        <a:t>Available</a:t>
                      </a:r>
                    </a:p>
                  </a:txBody>
                  <a:tcPr>
                    <a:solidFill>
                      <a:srgbClr val="3FAB88"/>
                    </a:solidFill>
                  </a:tcPr>
                </a:tc>
                <a:extLst>
                  <a:ext uri="{0D108BD9-81ED-4DB2-BD59-A6C34878D82A}">
                    <a16:rowId xmlns:a16="http://schemas.microsoft.com/office/drawing/2014/main" val="31833391"/>
                  </a:ext>
                </a:extLst>
              </a:tr>
              <a:tr h="408770">
                <a:tc>
                  <a:txBody>
                    <a:bodyPr/>
                    <a:lstStyle/>
                    <a:p>
                      <a:r>
                        <a:rPr lang="en-US" dirty="0"/>
                        <a:t>Night mode</a:t>
                      </a:r>
                    </a:p>
                  </a:txBody>
                  <a:tcPr>
                    <a:solidFill>
                      <a:srgbClr val="3FAB88"/>
                    </a:solidFill>
                  </a:tcPr>
                </a:tc>
                <a:tc>
                  <a:txBody>
                    <a:bodyPr/>
                    <a:lstStyle/>
                    <a:p>
                      <a:r>
                        <a:rPr lang="en-US" dirty="0"/>
                        <a:t>yes</a:t>
                      </a:r>
                    </a:p>
                  </a:txBody>
                  <a:tcPr>
                    <a:solidFill>
                      <a:srgbClr val="3FAB88"/>
                    </a:solidFill>
                  </a:tcPr>
                </a:tc>
                <a:tc>
                  <a:txBody>
                    <a:bodyPr/>
                    <a:lstStyle/>
                    <a:p>
                      <a:r>
                        <a:rPr lang="en-US" dirty="0"/>
                        <a:t>yes</a:t>
                      </a:r>
                    </a:p>
                  </a:txBody>
                  <a:tcPr>
                    <a:solidFill>
                      <a:srgbClr val="3FAB88"/>
                    </a:solidFill>
                  </a:tcPr>
                </a:tc>
                <a:tc>
                  <a:txBody>
                    <a:bodyPr/>
                    <a:lstStyle/>
                    <a:p>
                      <a:r>
                        <a:rPr lang="en-US" dirty="0"/>
                        <a:t>no</a:t>
                      </a:r>
                    </a:p>
                  </a:txBody>
                  <a:tcPr>
                    <a:solidFill>
                      <a:srgbClr val="3FAB88"/>
                    </a:solidFill>
                  </a:tcPr>
                </a:tc>
                <a:tc>
                  <a:txBody>
                    <a:bodyPr/>
                    <a:lstStyle/>
                    <a:p>
                      <a:r>
                        <a:rPr lang="en-US" dirty="0"/>
                        <a:t>yes</a:t>
                      </a:r>
                    </a:p>
                  </a:txBody>
                  <a:tcPr>
                    <a:solidFill>
                      <a:srgbClr val="3FAB88"/>
                    </a:solidFill>
                  </a:tcPr>
                </a:tc>
                <a:extLst>
                  <a:ext uri="{0D108BD9-81ED-4DB2-BD59-A6C34878D82A}">
                    <a16:rowId xmlns:a16="http://schemas.microsoft.com/office/drawing/2014/main" val="3555724259"/>
                  </a:ext>
                </a:extLst>
              </a:tr>
              <a:tr h="1027483">
                <a:tc>
                  <a:txBody>
                    <a:bodyPr/>
                    <a:lstStyle/>
                    <a:p>
                      <a:r>
                        <a:rPr lang="en-US" dirty="0"/>
                        <a:t>Buffer time</a:t>
                      </a:r>
                    </a:p>
                  </a:txBody>
                  <a:tcPr>
                    <a:solidFill>
                      <a:srgbClr val="3FAB88"/>
                    </a:solidFill>
                  </a:tcPr>
                </a:tc>
                <a:tc>
                  <a:txBody>
                    <a:bodyPr/>
                    <a:lstStyle/>
                    <a:p>
                      <a:r>
                        <a:rPr lang="en-US" dirty="0"/>
                        <a:t>Take</a:t>
                      </a:r>
                      <a:r>
                        <a:rPr lang="en-US" baseline="0" dirty="0"/>
                        <a:t> time for </a:t>
                      </a:r>
                      <a:r>
                        <a:rPr lang="en-US" baseline="0" dirty="0" err="1"/>
                        <a:t>hd</a:t>
                      </a:r>
                      <a:r>
                        <a:rPr lang="en-US" baseline="0" dirty="0"/>
                        <a:t> quality</a:t>
                      </a:r>
                      <a:endParaRPr lang="en-US" dirty="0"/>
                    </a:p>
                  </a:txBody>
                  <a:tcPr>
                    <a:solidFill>
                      <a:srgbClr val="3FAB88"/>
                    </a:solidFill>
                  </a:tcPr>
                </a:tc>
                <a:tc>
                  <a:txBody>
                    <a:bodyPr/>
                    <a:lstStyle/>
                    <a:p>
                      <a:r>
                        <a:rPr lang="en-US" dirty="0"/>
                        <a:t>Take less time</a:t>
                      </a:r>
                    </a:p>
                  </a:txBody>
                  <a:tcPr>
                    <a:solidFill>
                      <a:srgbClr val="3FAB88"/>
                    </a:solidFill>
                  </a:tcPr>
                </a:tc>
                <a:tc>
                  <a:txBody>
                    <a:bodyPr/>
                    <a:lstStyle/>
                    <a:p>
                      <a:r>
                        <a:rPr lang="en-US" dirty="0"/>
                        <a:t>Take time</a:t>
                      </a:r>
                      <a:r>
                        <a:rPr lang="en-US" baseline="0" dirty="0"/>
                        <a:t> </a:t>
                      </a:r>
                      <a:endParaRPr lang="en-US" dirty="0"/>
                    </a:p>
                  </a:txBody>
                  <a:tcPr>
                    <a:solidFill>
                      <a:srgbClr val="3FAB88"/>
                    </a:solidFill>
                  </a:tcPr>
                </a:tc>
                <a:tc>
                  <a:txBody>
                    <a:bodyPr/>
                    <a:lstStyle/>
                    <a:p>
                      <a:r>
                        <a:rPr lang="en-US" dirty="0"/>
                        <a:t>Comparatively</a:t>
                      </a:r>
                      <a:r>
                        <a:rPr lang="en-US" baseline="0" dirty="0"/>
                        <a:t> take less time</a:t>
                      </a:r>
                      <a:endParaRPr lang="en-US" dirty="0"/>
                    </a:p>
                  </a:txBody>
                  <a:tcPr>
                    <a:solidFill>
                      <a:srgbClr val="3FAB88"/>
                    </a:solidFill>
                  </a:tcPr>
                </a:tc>
                <a:extLst>
                  <a:ext uri="{0D108BD9-81ED-4DB2-BD59-A6C34878D82A}">
                    <a16:rowId xmlns:a16="http://schemas.microsoft.com/office/drawing/2014/main" val="838239248"/>
                  </a:ext>
                </a:extLst>
              </a:tr>
            </a:tbl>
          </a:graphicData>
        </a:graphic>
      </p:graphicFrame>
      <p:sp>
        <p:nvSpPr>
          <p:cNvPr id="3" name="Rectangle 2">
            <a:extLst>
              <a:ext uri="{FF2B5EF4-FFF2-40B4-BE49-F238E27FC236}">
                <a16:creationId xmlns:a16="http://schemas.microsoft.com/office/drawing/2014/main" id="{2E4CA334-C0C1-445B-8D4F-EB29AC1E6684}"/>
              </a:ext>
            </a:extLst>
          </p:cNvPr>
          <p:cNvSpPr/>
          <p:nvPr/>
        </p:nvSpPr>
        <p:spPr>
          <a:xfrm>
            <a:off x="522514" y="419946"/>
            <a:ext cx="8840883"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Comparative Study </a:t>
            </a:r>
            <a:r>
              <a:rPr lang="en-US" sz="5400" b="1" dirty="0" err="1">
                <a:ln w="9525">
                  <a:solidFill>
                    <a:schemeClr val="bg1"/>
                  </a:solidFill>
                  <a:prstDash val="solid"/>
                </a:ln>
                <a:effectLst>
                  <a:outerShdw blurRad="12700" dist="38100" dir="2700000" algn="tl" rotWithShape="0">
                    <a:schemeClr val="bg1">
                      <a:lumMod val="50000"/>
                    </a:schemeClr>
                  </a:outerShdw>
                </a:effectLst>
              </a:rPr>
              <a:t>cont</a:t>
            </a:r>
            <a:r>
              <a:rPr lang="en-US" sz="5400" b="1" dirty="0">
                <a:ln w="9525">
                  <a:solidFill>
                    <a:schemeClr val="bg1"/>
                  </a:solidFill>
                  <a:prstDash val="solid"/>
                </a:ln>
                <a:effectLst>
                  <a:outerShdw blurRad="12700" dist="38100" dir="2700000" algn="tl" rotWithShape="0">
                    <a:schemeClr val="bg1">
                      <a:lumMod val="50000"/>
                    </a:schemeClr>
                  </a:outerShdw>
                </a:effectLst>
              </a:rPr>
              <a:t>…</a:t>
            </a:r>
          </a:p>
        </p:txBody>
      </p:sp>
    </p:spTree>
    <p:extLst>
      <p:ext uri="{BB962C8B-B14F-4D97-AF65-F5344CB8AC3E}">
        <p14:creationId xmlns:p14="http://schemas.microsoft.com/office/powerpoint/2010/main" val="2498961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501A45B-21B7-4F4D-939B-99533378E695}"/>
              </a:ext>
            </a:extLst>
          </p:cNvPr>
          <p:cNvGraphicFramePr>
            <a:graphicFrameLocks noGrp="1"/>
          </p:cNvGraphicFramePr>
          <p:nvPr>
            <p:extLst>
              <p:ext uri="{D42A27DB-BD31-4B8C-83A1-F6EECF244321}">
                <p14:modId xmlns:p14="http://schemas.microsoft.com/office/powerpoint/2010/main" val="4052285511"/>
              </p:ext>
            </p:extLst>
          </p:nvPr>
        </p:nvGraphicFramePr>
        <p:xfrm>
          <a:off x="606490" y="2546349"/>
          <a:ext cx="10518711" cy="3201307"/>
        </p:xfrm>
        <a:graphic>
          <a:graphicData uri="http://schemas.openxmlformats.org/drawingml/2006/table">
            <a:tbl>
              <a:tblPr firstRow="1" bandRow="1">
                <a:tableStyleId>{5C22544A-7EE6-4342-B048-85BDC9FD1C3A}</a:tableStyleId>
              </a:tblPr>
              <a:tblGrid>
                <a:gridCol w="2921863">
                  <a:extLst>
                    <a:ext uri="{9D8B030D-6E8A-4147-A177-3AD203B41FA5}">
                      <a16:colId xmlns:a16="http://schemas.microsoft.com/office/drawing/2014/main" val="1163875151"/>
                    </a:ext>
                  </a:extLst>
                </a:gridCol>
                <a:gridCol w="1753119">
                  <a:extLst>
                    <a:ext uri="{9D8B030D-6E8A-4147-A177-3AD203B41FA5}">
                      <a16:colId xmlns:a16="http://schemas.microsoft.com/office/drawing/2014/main" val="2981771426"/>
                    </a:ext>
                  </a:extLst>
                </a:gridCol>
                <a:gridCol w="1869993">
                  <a:extLst>
                    <a:ext uri="{9D8B030D-6E8A-4147-A177-3AD203B41FA5}">
                      <a16:colId xmlns:a16="http://schemas.microsoft.com/office/drawing/2014/main" val="1165396203"/>
                    </a:ext>
                  </a:extLst>
                </a:gridCol>
                <a:gridCol w="1753119">
                  <a:extLst>
                    <a:ext uri="{9D8B030D-6E8A-4147-A177-3AD203B41FA5}">
                      <a16:colId xmlns:a16="http://schemas.microsoft.com/office/drawing/2014/main" val="459044058"/>
                    </a:ext>
                  </a:extLst>
                </a:gridCol>
                <a:gridCol w="2220617">
                  <a:extLst>
                    <a:ext uri="{9D8B030D-6E8A-4147-A177-3AD203B41FA5}">
                      <a16:colId xmlns:a16="http://schemas.microsoft.com/office/drawing/2014/main" val="2109419619"/>
                    </a:ext>
                  </a:extLst>
                </a:gridCol>
              </a:tblGrid>
              <a:tr h="745818">
                <a:tc>
                  <a:txBody>
                    <a:bodyPr/>
                    <a:lstStyle/>
                    <a:p>
                      <a:r>
                        <a:rPr lang="en-US" dirty="0"/>
                        <a:t>Application</a:t>
                      </a:r>
                      <a:r>
                        <a:rPr lang="en-US" baseline="0" dirty="0"/>
                        <a:t> </a:t>
                      </a:r>
                    </a:p>
                    <a:p>
                      <a:r>
                        <a:rPr lang="en-US" baseline="0" dirty="0"/>
                        <a:t>features</a:t>
                      </a:r>
                      <a:endParaRPr lang="en-US" dirty="0"/>
                    </a:p>
                  </a:txBody>
                  <a:tcPr>
                    <a:solidFill>
                      <a:srgbClr val="3FAB88"/>
                    </a:solidFill>
                  </a:tcPr>
                </a:tc>
                <a:tc>
                  <a:txBody>
                    <a:bodyPr/>
                    <a:lstStyle/>
                    <a:p>
                      <a:r>
                        <a:rPr lang="en-US" dirty="0"/>
                        <a:t>Spotify</a:t>
                      </a:r>
                    </a:p>
                  </a:txBody>
                  <a:tcPr>
                    <a:solidFill>
                      <a:srgbClr val="3FAB88"/>
                    </a:solidFill>
                  </a:tcPr>
                </a:tc>
                <a:tc>
                  <a:txBody>
                    <a:bodyPr/>
                    <a:lstStyle/>
                    <a:p>
                      <a:r>
                        <a:rPr lang="en-US" dirty="0" err="1"/>
                        <a:t>Saavn</a:t>
                      </a:r>
                      <a:endParaRPr lang="en-US" dirty="0"/>
                    </a:p>
                  </a:txBody>
                  <a:tcPr>
                    <a:solidFill>
                      <a:srgbClr val="3FAB88"/>
                    </a:solidFill>
                  </a:tcPr>
                </a:tc>
                <a:tc>
                  <a:txBody>
                    <a:bodyPr/>
                    <a:lstStyle/>
                    <a:p>
                      <a:r>
                        <a:rPr lang="en-US" dirty="0" err="1"/>
                        <a:t>Wynk</a:t>
                      </a:r>
                      <a:endParaRPr lang="en-US" dirty="0"/>
                    </a:p>
                  </a:txBody>
                  <a:tcPr>
                    <a:solidFill>
                      <a:srgbClr val="3FAB88"/>
                    </a:solidFill>
                  </a:tcPr>
                </a:tc>
                <a:tc>
                  <a:txBody>
                    <a:bodyPr/>
                    <a:lstStyle/>
                    <a:p>
                      <a:r>
                        <a:rPr lang="en-US" dirty="0"/>
                        <a:t>Moody</a:t>
                      </a:r>
                    </a:p>
                  </a:txBody>
                  <a:tcPr>
                    <a:solidFill>
                      <a:srgbClr val="3FAB88"/>
                    </a:solidFill>
                  </a:tcPr>
                </a:tc>
                <a:extLst>
                  <a:ext uri="{0D108BD9-81ED-4DB2-BD59-A6C34878D82A}">
                    <a16:rowId xmlns:a16="http://schemas.microsoft.com/office/drawing/2014/main" val="1696692204"/>
                  </a:ext>
                </a:extLst>
              </a:tr>
              <a:tr h="1067102">
                <a:tc>
                  <a:txBody>
                    <a:bodyPr/>
                    <a:lstStyle/>
                    <a:p>
                      <a:r>
                        <a:rPr lang="en-US" dirty="0"/>
                        <a:t>Recommendation on</a:t>
                      </a:r>
                      <a:r>
                        <a:rPr lang="en-US" baseline="0" dirty="0"/>
                        <a:t> user preference</a:t>
                      </a:r>
                      <a:endParaRPr lang="en-US" dirty="0"/>
                    </a:p>
                  </a:txBody>
                  <a:tcPr>
                    <a:solidFill>
                      <a:srgbClr val="3FAB88"/>
                    </a:solidFill>
                  </a:tcPr>
                </a:tc>
                <a:tc>
                  <a:txBody>
                    <a:bodyPr/>
                    <a:lstStyle/>
                    <a:p>
                      <a:r>
                        <a:rPr lang="en-US" dirty="0"/>
                        <a:t>Yes</a:t>
                      </a:r>
                    </a:p>
                  </a:txBody>
                  <a:tcPr>
                    <a:solidFill>
                      <a:srgbClr val="3FAB88"/>
                    </a:solidFill>
                  </a:tcPr>
                </a:tc>
                <a:tc>
                  <a:txBody>
                    <a:bodyPr/>
                    <a:lstStyle/>
                    <a:p>
                      <a:r>
                        <a:rPr lang="en-US" dirty="0"/>
                        <a:t>Yes</a:t>
                      </a:r>
                    </a:p>
                  </a:txBody>
                  <a:tcPr>
                    <a:solidFill>
                      <a:srgbClr val="3FAB88"/>
                    </a:solidFill>
                  </a:tcPr>
                </a:tc>
                <a:tc>
                  <a:txBody>
                    <a:bodyPr/>
                    <a:lstStyle/>
                    <a:p>
                      <a:r>
                        <a:rPr lang="en-US" dirty="0"/>
                        <a:t>No</a:t>
                      </a:r>
                    </a:p>
                  </a:txBody>
                  <a:tcPr>
                    <a:solidFill>
                      <a:srgbClr val="3FAB88"/>
                    </a:solidFill>
                  </a:tcPr>
                </a:tc>
                <a:tc>
                  <a:txBody>
                    <a:bodyPr/>
                    <a:lstStyle/>
                    <a:p>
                      <a:r>
                        <a:rPr lang="en-US" dirty="0"/>
                        <a:t>Yes</a:t>
                      </a:r>
                    </a:p>
                  </a:txBody>
                  <a:tcPr>
                    <a:solidFill>
                      <a:srgbClr val="3FAB88"/>
                    </a:solidFill>
                  </a:tcPr>
                </a:tc>
                <a:extLst>
                  <a:ext uri="{0D108BD9-81ED-4DB2-BD59-A6C34878D82A}">
                    <a16:rowId xmlns:a16="http://schemas.microsoft.com/office/drawing/2014/main" val="265309771"/>
                  </a:ext>
                </a:extLst>
              </a:tr>
              <a:tr h="1388387">
                <a:tc>
                  <a:txBody>
                    <a:bodyPr/>
                    <a:lstStyle/>
                    <a:p>
                      <a:r>
                        <a:rPr lang="en-US" dirty="0"/>
                        <a:t>Recommendation by facial emotions</a:t>
                      </a:r>
                      <a:r>
                        <a:rPr lang="en-US" baseline="0" dirty="0"/>
                        <a:t> recognition</a:t>
                      </a:r>
                      <a:endParaRPr lang="en-US" dirty="0"/>
                    </a:p>
                  </a:txBody>
                  <a:tcPr>
                    <a:solidFill>
                      <a:srgbClr val="3FAB88"/>
                    </a:solidFill>
                  </a:tcPr>
                </a:tc>
                <a:tc>
                  <a:txBody>
                    <a:bodyPr/>
                    <a:lstStyle/>
                    <a:p>
                      <a:r>
                        <a:rPr lang="en-US" dirty="0"/>
                        <a:t>No</a:t>
                      </a:r>
                    </a:p>
                  </a:txBody>
                  <a:tcPr>
                    <a:solidFill>
                      <a:srgbClr val="3FAB88"/>
                    </a:solidFill>
                  </a:tcPr>
                </a:tc>
                <a:tc>
                  <a:txBody>
                    <a:bodyPr/>
                    <a:lstStyle/>
                    <a:p>
                      <a:r>
                        <a:rPr lang="en-US" dirty="0"/>
                        <a:t>No</a:t>
                      </a:r>
                    </a:p>
                  </a:txBody>
                  <a:tcPr>
                    <a:solidFill>
                      <a:srgbClr val="3FAB88"/>
                    </a:solidFill>
                  </a:tcPr>
                </a:tc>
                <a:tc>
                  <a:txBody>
                    <a:bodyPr/>
                    <a:lstStyle/>
                    <a:p>
                      <a:r>
                        <a:rPr lang="en-US" dirty="0"/>
                        <a:t>No</a:t>
                      </a:r>
                    </a:p>
                  </a:txBody>
                  <a:tcPr>
                    <a:solidFill>
                      <a:srgbClr val="3FAB88"/>
                    </a:solidFill>
                  </a:tcPr>
                </a:tc>
                <a:tc>
                  <a:txBody>
                    <a:bodyPr/>
                    <a:lstStyle/>
                    <a:p>
                      <a:r>
                        <a:rPr lang="en-US" dirty="0"/>
                        <a:t>Yes</a:t>
                      </a:r>
                    </a:p>
                  </a:txBody>
                  <a:tcPr>
                    <a:solidFill>
                      <a:srgbClr val="3FAB88"/>
                    </a:solidFill>
                  </a:tcPr>
                </a:tc>
                <a:extLst>
                  <a:ext uri="{0D108BD9-81ED-4DB2-BD59-A6C34878D82A}">
                    <a16:rowId xmlns:a16="http://schemas.microsoft.com/office/drawing/2014/main" val="2766095726"/>
                  </a:ext>
                </a:extLst>
              </a:tr>
            </a:tbl>
          </a:graphicData>
        </a:graphic>
      </p:graphicFrame>
      <p:sp>
        <p:nvSpPr>
          <p:cNvPr id="3" name="Rectangle 2">
            <a:extLst>
              <a:ext uri="{FF2B5EF4-FFF2-40B4-BE49-F238E27FC236}">
                <a16:creationId xmlns:a16="http://schemas.microsoft.com/office/drawing/2014/main" id="{DF2068F6-ECBF-4516-8611-6349C50AEE5E}"/>
              </a:ext>
            </a:extLst>
          </p:cNvPr>
          <p:cNvSpPr/>
          <p:nvPr/>
        </p:nvSpPr>
        <p:spPr>
          <a:xfrm>
            <a:off x="606490" y="485192"/>
            <a:ext cx="8840883"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Comparative Study </a:t>
            </a:r>
            <a:r>
              <a:rPr lang="en-US" sz="5400" b="1" dirty="0" err="1">
                <a:ln w="9525">
                  <a:solidFill>
                    <a:schemeClr val="bg1"/>
                  </a:solidFill>
                  <a:prstDash val="solid"/>
                </a:ln>
                <a:effectLst>
                  <a:outerShdw blurRad="12700" dist="38100" dir="2700000" algn="tl" rotWithShape="0">
                    <a:schemeClr val="bg1">
                      <a:lumMod val="50000"/>
                    </a:schemeClr>
                  </a:outerShdw>
                </a:effectLst>
              </a:rPr>
              <a:t>cont</a:t>
            </a:r>
            <a:r>
              <a:rPr lang="en-US" sz="5400" b="1" dirty="0">
                <a:ln w="9525">
                  <a:solidFill>
                    <a:schemeClr val="bg1"/>
                  </a:solidFill>
                  <a:prstDash val="solid"/>
                </a:ln>
                <a:effectLst>
                  <a:outerShdw blurRad="12700" dist="38100" dir="2700000" algn="tl" rotWithShape="0">
                    <a:schemeClr val="bg1">
                      <a:lumMod val="50000"/>
                    </a:schemeClr>
                  </a:outerShdw>
                </a:effectLst>
              </a:rPr>
              <a:t>…</a:t>
            </a:r>
          </a:p>
        </p:txBody>
      </p:sp>
    </p:spTree>
    <p:extLst>
      <p:ext uri="{BB962C8B-B14F-4D97-AF65-F5344CB8AC3E}">
        <p14:creationId xmlns:p14="http://schemas.microsoft.com/office/powerpoint/2010/main" val="1679781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D6AF83-CFDD-43FE-9863-EA2D18B4230C}"/>
              </a:ext>
            </a:extLst>
          </p:cNvPr>
          <p:cNvSpPr/>
          <p:nvPr/>
        </p:nvSpPr>
        <p:spPr>
          <a:xfrm>
            <a:off x="1007706" y="687747"/>
            <a:ext cx="2917786" cy="923330"/>
          </a:xfrm>
          <a:prstGeom prst="rect">
            <a:avLst/>
          </a:prstGeom>
        </p:spPr>
        <p:txBody>
          <a:bodyPr wrap="none">
            <a:spAutoFit/>
          </a:bodyPr>
          <a:lstStyle/>
          <a:p>
            <a:pPr algn="ctr"/>
            <a:r>
              <a:rPr lang="en-US" sz="5400" b="1" dirty="0">
                <a:ln w="9525">
                  <a:solidFill>
                    <a:schemeClr val="bg1"/>
                  </a:solidFill>
                  <a:prstDash val="solid"/>
                </a:ln>
                <a:effectLst>
                  <a:outerShdw blurRad="12700" dist="38100" dir="2700000" algn="tl" rotWithShape="0">
                    <a:schemeClr val="bg1">
                      <a:lumMod val="50000"/>
                    </a:schemeClr>
                  </a:outerShdw>
                </a:effectLst>
              </a:rPr>
              <a:t>Objective</a:t>
            </a:r>
          </a:p>
        </p:txBody>
      </p:sp>
      <p:sp>
        <p:nvSpPr>
          <p:cNvPr id="4" name="TextBox 3">
            <a:extLst>
              <a:ext uri="{FF2B5EF4-FFF2-40B4-BE49-F238E27FC236}">
                <a16:creationId xmlns:a16="http://schemas.microsoft.com/office/drawing/2014/main" id="{FFC9B1B2-91EF-44F3-9C6B-D582F863D044}"/>
              </a:ext>
            </a:extLst>
          </p:cNvPr>
          <p:cNvSpPr txBox="1"/>
          <p:nvPr/>
        </p:nvSpPr>
        <p:spPr>
          <a:xfrm>
            <a:off x="737118" y="2785187"/>
            <a:ext cx="9955763" cy="996235"/>
          </a:xfrm>
          <a:prstGeom prst="rect">
            <a:avLst/>
          </a:prstGeom>
          <a:noFill/>
        </p:spPr>
        <p:txBody>
          <a:bodyPr wrap="square" rtlCol="0">
            <a:spAutoFit/>
          </a:bodyPr>
          <a:lstStyle/>
          <a:p>
            <a:pPr marL="285750" indent="-285750" algn="just">
              <a:lnSpc>
                <a:spcPct val="200000"/>
              </a:lnSpc>
              <a:buFont typeface="Arial" panose="020B0604020202020204" pitchFamily="34" charset="0"/>
              <a:buChar char="•"/>
            </a:pPr>
            <a:r>
              <a:rPr lang="en-US" sz="1600" dirty="0">
                <a:latin typeface="Tahoma" panose="020B0604030504040204" pitchFamily="34" charset="0"/>
                <a:ea typeface="Tahoma" panose="020B0604030504040204" pitchFamily="34" charset="0"/>
                <a:cs typeface="Tahoma" panose="020B0604030504040204" pitchFamily="34" charset="0"/>
              </a:rPr>
              <a:t>The main objective is to design a cost-effective music player which automatically generates a sentiment aware playlist based on the emotional state of the user. </a:t>
            </a:r>
          </a:p>
        </p:txBody>
      </p:sp>
      <p:pic>
        <p:nvPicPr>
          <p:cNvPr id="5" name="Picture 4">
            <a:extLst>
              <a:ext uri="{FF2B5EF4-FFF2-40B4-BE49-F238E27FC236}">
                <a16:creationId xmlns:a16="http://schemas.microsoft.com/office/drawing/2014/main" id="{D449E919-74E1-4974-9F04-ABAB355B3066}"/>
              </a:ext>
            </a:extLst>
          </p:cNvPr>
          <p:cNvPicPr>
            <a:picLocks noChangeAspect="1"/>
          </p:cNvPicPr>
          <p:nvPr/>
        </p:nvPicPr>
        <p:blipFill>
          <a:blip r:embed="rId2"/>
          <a:stretch>
            <a:fillRect/>
          </a:stretch>
        </p:blipFill>
        <p:spPr>
          <a:xfrm flipV="1">
            <a:off x="11245965" y="5897383"/>
            <a:ext cx="855840" cy="852375"/>
          </a:xfrm>
          <a:prstGeom prst="rect">
            <a:avLst/>
          </a:prstGeom>
        </p:spPr>
      </p:pic>
    </p:spTree>
    <p:extLst>
      <p:ext uri="{BB962C8B-B14F-4D97-AF65-F5344CB8AC3E}">
        <p14:creationId xmlns:p14="http://schemas.microsoft.com/office/powerpoint/2010/main" val="1849993330"/>
      </p:ext>
    </p:extLst>
  </p:cSld>
  <p:clrMapOvr>
    <a:masterClrMapping/>
  </p:clrMapOvr>
</p:sld>
</file>

<file path=ppt/theme/theme1.xml><?xml version="1.0" encoding="utf-8"?>
<a:theme xmlns:a="http://schemas.openxmlformats.org/drawingml/2006/main" name="Macmorri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Macmorris · SlidesCarnival</Template>
  <TotalTime>1796</TotalTime>
  <Words>896</Words>
  <Application>Microsoft Office PowerPoint</Application>
  <PresentationFormat>Widescreen</PresentationFormat>
  <Paragraphs>167</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Chivo</vt:lpstr>
      <vt:lpstr>Roboto Slab</vt:lpstr>
      <vt:lpstr>Tahoma</vt:lpstr>
      <vt:lpstr>Macmorris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Hritik Maheshwari</dc:creator>
  <cp:lastModifiedBy>Hritik Maheshwari</cp:lastModifiedBy>
  <cp:revision>18</cp:revision>
  <dcterms:created xsi:type="dcterms:W3CDTF">2019-04-15T16:06:15Z</dcterms:created>
  <dcterms:modified xsi:type="dcterms:W3CDTF">2019-04-17T08:50:44Z</dcterms:modified>
</cp:coreProperties>
</file>

<file path=docProps/thumbnail.jpeg>
</file>